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21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VOTACI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VOTACION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E:\VOTACION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E:\VOTACION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E:\VOTACION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E:\VOTACION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Cantidad</a:t>
            </a:r>
            <a:r>
              <a:rPr lang="en-US" dirty="0"/>
              <a:t> de </a:t>
            </a:r>
            <a:r>
              <a:rPr lang="en-US" dirty="0" err="1"/>
              <a:t>Votos</a:t>
            </a:r>
            <a:r>
              <a:rPr lang="en-US" dirty="0"/>
              <a:t> </a:t>
            </a:r>
            <a:r>
              <a:rPr lang="en-US" dirty="0" err="1"/>
              <a:t>Zona</a:t>
            </a:r>
            <a:r>
              <a:rPr lang="en-US" baseline="0" dirty="0"/>
              <a:t> </a:t>
            </a:r>
            <a:r>
              <a:rPr lang="en-US" baseline="0" dirty="0" smtClean="0"/>
              <a:t>1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'TABLA PRINCIPAL'!$D$4</c:f>
              <c:strCache>
                <c:ptCount val="1"/>
                <c:pt idx="0">
                  <c:v>Cantidad de Votos</c:v>
                </c:pt>
              </c:strCache>
            </c:strRef>
          </c:tx>
          <c:dLbls>
            <c:dLbl>
              <c:idx val="0"/>
              <c:layout>
                <c:manualLayout>
                  <c:x val="-2.2242168534393952E-2"/>
                  <c:y val="-5.427314689112136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8894860838640988E-2"/>
                  <c:y val="-2.39728482215585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9576111006601987E-3"/>
                  <c:y val="9.68681328627025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5903272329866615E-2"/>
                  <c:y val="-3.167236854013937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'TABLA PRINCIPAL'!$A$5:$A$8</c:f>
              <c:strCache>
                <c:ptCount val="4"/>
                <c:pt idx="0">
                  <c:v>Candidato 1</c:v>
                </c:pt>
                <c:pt idx="1">
                  <c:v>Candidato 2</c:v>
                </c:pt>
                <c:pt idx="2">
                  <c:v>Candidato 3</c:v>
                </c:pt>
                <c:pt idx="3">
                  <c:v>Candidato 4</c:v>
                </c:pt>
              </c:strCache>
            </c:strRef>
          </c:cat>
          <c:val>
            <c:numRef>
              <c:f>'TABLA PRINCIPAL'!$D$5:$D$8</c:f>
              <c:numCache>
                <c:formatCode>#,##0</c:formatCode>
                <c:ptCount val="4"/>
                <c:pt idx="0">
                  <c:v>30456</c:v>
                </c:pt>
                <c:pt idx="1">
                  <c:v>24580</c:v>
                </c:pt>
                <c:pt idx="2">
                  <c:v>96123</c:v>
                </c:pt>
                <c:pt idx="3">
                  <c:v>73952</c:v>
                </c:pt>
              </c:numCache>
            </c:numRef>
          </c:val>
        </c:ser>
        <c:ser>
          <c:idx val="1"/>
          <c:order val="1"/>
          <c:tx>
            <c:strRef>
              <c:f>'TABLA PRINCIPAL'!$E$4</c:f>
              <c:strCache>
                <c:ptCount val="1"/>
                <c:pt idx="0">
                  <c:v>% del Total</c:v>
                </c:pt>
              </c:strCache>
            </c:strRef>
          </c:tx>
          <c:cat>
            <c:strRef>
              <c:f>'TABLA PRINCIPAL'!$A$5:$A$8</c:f>
              <c:strCache>
                <c:ptCount val="4"/>
                <c:pt idx="0">
                  <c:v>Candidato 1</c:v>
                </c:pt>
                <c:pt idx="1">
                  <c:v>Candidato 2</c:v>
                </c:pt>
                <c:pt idx="2">
                  <c:v>Candidato 3</c:v>
                </c:pt>
                <c:pt idx="3">
                  <c:v>Candidato 4</c:v>
                </c:pt>
              </c:strCache>
            </c:strRef>
          </c:cat>
          <c:val>
            <c:numRef>
              <c:f>'TABLA PRINCIPAL'!$E$5:$E$8</c:f>
              <c:numCache>
                <c:formatCode>0.00%</c:formatCode>
                <c:ptCount val="4"/>
                <c:pt idx="0">
                  <c:v>0.13529325532737183</c:v>
                </c:pt>
                <c:pt idx="1">
                  <c:v>0.10919057709307853</c:v>
                </c:pt>
                <c:pt idx="2">
                  <c:v>0.4270026786785186</c:v>
                </c:pt>
                <c:pt idx="3">
                  <c:v>0.32851348890103105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s-A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Cantidad</a:t>
            </a:r>
            <a:r>
              <a:rPr lang="en-US" dirty="0"/>
              <a:t> de </a:t>
            </a:r>
            <a:r>
              <a:rPr lang="en-US" dirty="0" err="1" smtClean="0"/>
              <a:t>Votos</a:t>
            </a:r>
            <a:r>
              <a:rPr lang="en-US" dirty="0" smtClean="0"/>
              <a:t> </a:t>
            </a:r>
            <a:r>
              <a:rPr lang="en-US" dirty="0" err="1" smtClean="0"/>
              <a:t>Zona</a:t>
            </a:r>
            <a:r>
              <a:rPr lang="en-US" dirty="0" smtClean="0"/>
              <a:t> 2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'TABLA PRINCIPAL'!$D$4</c:f>
              <c:strCache>
                <c:ptCount val="1"/>
                <c:pt idx="0">
                  <c:v>Cantidad de Votos</c:v>
                </c:pt>
              </c:strCache>
            </c:strRef>
          </c:tx>
          <c:dLbls>
            <c:dLbl>
              <c:idx val="0"/>
              <c:layout>
                <c:manualLayout>
                  <c:x val="-2.2242168534393952E-2"/>
                  <c:y val="-5.4273146891121365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8894860838640988E-2"/>
                  <c:y val="-2.39728482215585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9576111006601987E-3"/>
                  <c:y val="9.68681328627025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5903272329866615E-2"/>
                  <c:y val="-3.167236854013937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'TABLA PRINCIPAL'!$A$5:$A$8</c:f>
              <c:strCache>
                <c:ptCount val="4"/>
                <c:pt idx="0">
                  <c:v>Candidato 1</c:v>
                </c:pt>
                <c:pt idx="1">
                  <c:v>Candidato 2</c:v>
                </c:pt>
                <c:pt idx="2">
                  <c:v>Candidato 3</c:v>
                </c:pt>
                <c:pt idx="3">
                  <c:v>Candidato 4</c:v>
                </c:pt>
              </c:strCache>
            </c:strRef>
          </c:cat>
          <c:val>
            <c:numRef>
              <c:f>'TABLA PRINCIPAL'!$D$5:$D$8</c:f>
              <c:numCache>
                <c:formatCode>#,##0</c:formatCode>
                <c:ptCount val="4"/>
                <c:pt idx="0">
                  <c:v>30456</c:v>
                </c:pt>
                <c:pt idx="1">
                  <c:v>24580</c:v>
                </c:pt>
                <c:pt idx="2">
                  <c:v>96123</c:v>
                </c:pt>
                <c:pt idx="3">
                  <c:v>73952</c:v>
                </c:pt>
              </c:numCache>
            </c:numRef>
          </c:val>
        </c:ser>
        <c:ser>
          <c:idx val="1"/>
          <c:order val="1"/>
          <c:tx>
            <c:strRef>
              <c:f>'TABLA PRINCIPAL'!$E$4</c:f>
              <c:strCache>
                <c:ptCount val="1"/>
                <c:pt idx="0">
                  <c:v>% del Total</c:v>
                </c:pt>
              </c:strCache>
            </c:strRef>
          </c:tx>
          <c:cat>
            <c:strRef>
              <c:f>'TABLA PRINCIPAL'!$A$5:$A$8</c:f>
              <c:strCache>
                <c:ptCount val="4"/>
                <c:pt idx="0">
                  <c:v>Candidato 1</c:v>
                </c:pt>
                <c:pt idx="1">
                  <c:v>Candidato 2</c:v>
                </c:pt>
                <c:pt idx="2">
                  <c:v>Candidato 3</c:v>
                </c:pt>
                <c:pt idx="3">
                  <c:v>Candidato 4</c:v>
                </c:pt>
              </c:strCache>
            </c:strRef>
          </c:cat>
          <c:val>
            <c:numRef>
              <c:f>'TABLA PRINCIPAL'!$E$5:$E$8</c:f>
              <c:numCache>
                <c:formatCode>0.00%</c:formatCode>
                <c:ptCount val="4"/>
                <c:pt idx="0">
                  <c:v>0.13529325532737183</c:v>
                </c:pt>
                <c:pt idx="1">
                  <c:v>0.10919057709307853</c:v>
                </c:pt>
                <c:pt idx="2">
                  <c:v>0.4270026786785186</c:v>
                </c:pt>
                <c:pt idx="3">
                  <c:v>0.32851348890103105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s-A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AR"/>
              <a:t>Casimiro Paratas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'DATOS DE LOS CANDIDATOS'!$E$1</c:f>
              <c:strCache>
                <c:ptCount val="1"/>
                <c:pt idx="0">
                  <c:v>Resultados Zona2</c:v>
                </c:pt>
              </c:strCache>
            </c:strRef>
          </c:tx>
          <c:invertIfNegative val="0"/>
          <c:cat>
            <c:strRef>
              <c:f>'DATOS DE LOS CANDIDATOS'!$D$1:$E$1</c:f>
              <c:strCache>
                <c:ptCount val="2"/>
                <c:pt idx="0">
                  <c:v>Resultados Zona1</c:v>
                </c:pt>
                <c:pt idx="1">
                  <c:v>Resultados Zona2</c:v>
                </c:pt>
              </c:strCache>
            </c:strRef>
          </c:cat>
          <c:val>
            <c:numRef>
              <c:f>'DATOS DE LOS CANDIDATOS'!$D$2:$E$2</c:f>
              <c:numCache>
                <c:formatCode>#,##0</c:formatCode>
                <c:ptCount val="2"/>
                <c:pt idx="0">
                  <c:v>45460</c:v>
                </c:pt>
                <c:pt idx="1">
                  <c:v>30456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8694272"/>
        <c:axId val="78695808"/>
        <c:axId val="0"/>
      </c:bar3DChart>
      <c:catAx>
        <c:axId val="78694272"/>
        <c:scaling>
          <c:orientation val="minMax"/>
        </c:scaling>
        <c:delete val="0"/>
        <c:axPos val="b"/>
        <c:majorTickMark val="out"/>
        <c:minorTickMark val="none"/>
        <c:tickLblPos val="nextTo"/>
        <c:crossAx val="78695808"/>
        <c:crosses val="autoZero"/>
        <c:auto val="1"/>
        <c:lblAlgn val="ctr"/>
        <c:lblOffset val="100"/>
        <c:noMultiLvlLbl val="0"/>
      </c:catAx>
      <c:valAx>
        <c:axId val="7869580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786942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AR"/>
              <a:t>Susana</a:t>
            </a:r>
            <a:r>
              <a:rPr lang="es-AR" baseline="0"/>
              <a:t> Goria</a:t>
            </a:r>
            <a:endParaRPr lang="es-AR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'DATOS DE LOS CANDIDATOS'!$D$1:$E$1</c:f>
              <c:strCache>
                <c:ptCount val="2"/>
                <c:pt idx="0">
                  <c:v>Resultados Zona1</c:v>
                </c:pt>
                <c:pt idx="1">
                  <c:v>Resultados Zona2</c:v>
                </c:pt>
              </c:strCache>
            </c:strRef>
          </c:cat>
          <c:val>
            <c:numRef>
              <c:f>'DATOS DE LOS CANDIDATOS'!$D$3:$E$3</c:f>
              <c:numCache>
                <c:formatCode>#,##0</c:formatCode>
                <c:ptCount val="2"/>
                <c:pt idx="0">
                  <c:v>65231</c:v>
                </c:pt>
                <c:pt idx="1">
                  <c:v>24580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660224"/>
        <c:axId val="84661760"/>
        <c:axId val="0"/>
      </c:bar3DChart>
      <c:catAx>
        <c:axId val="84660224"/>
        <c:scaling>
          <c:orientation val="minMax"/>
        </c:scaling>
        <c:delete val="0"/>
        <c:axPos val="b"/>
        <c:majorTickMark val="out"/>
        <c:minorTickMark val="none"/>
        <c:tickLblPos val="nextTo"/>
        <c:crossAx val="84661760"/>
        <c:crosses val="autoZero"/>
        <c:auto val="1"/>
        <c:lblAlgn val="ctr"/>
        <c:lblOffset val="100"/>
        <c:noMultiLvlLbl val="0"/>
      </c:catAx>
      <c:valAx>
        <c:axId val="8466176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8466022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AR"/>
              <a:t>Alberto Cado del Bocho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'DATOS DE LOS CANDIDATOS'!$D$1:$E$1</c:f>
              <c:strCache>
                <c:ptCount val="2"/>
                <c:pt idx="0">
                  <c:v>Resultados Zona1</c:v>
                </c:pt>
                <c:pt idx="1">
                  <c:v>Resultados Zona2</c:v>
                </c:pt>
              </c:strCache>
            </c:strRef>
          </c:cat>
          <c:val>
            <c:numRef>
              <c:f>'DATOS DE LOS CANDIDATOS'!$D$4:$E$4</c:f>
              <c:numCache>
                <c:formatCode>#,##0</c:formatCode>
                <c:ptCount val="2"/>
                <c:pt idx="0">
                  <c:v>15489</c:v>
                </c:pt>
                <c:pt idx="1">
                  <c:v>96123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711296"/>
        <c:axId val="84712832"/>
        <c:axId val="0"/>
      </c:bar3DChart>
      <c:catAx>
        <c:axId val="84711296"/>
        <c:scaling>
          <c:orientation val="minMax"/>
        </c:scaling>
        <c:delete val="0"/>
        <c:axPos val="b"/>
        <c:majorTickMark val="out"/>
        <c:minorTickMark val="none"/>
        <c:tickLblPos val="nextTo"/>
        <c:crossAx val="84712832"/>
        <c:crosses val="autoZero"/>
        <c:auto val="1"/>
        <c:lblAlgn val="ctr"/>
        <c:lblOffset val="100"/>
        <c:noMultiLvlLbl val="0"/>
      </c:catAx>
      <c:valAx>
        <c:axId val="847128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8471129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Armando L. Rompecabeza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'DATOS DE LOS CANDIDATOS'!$D$1:$E$1</c:f>
              <c:strCache>
                <c:ptCount val="2"/>
                <c:pt idx="0">
                  <c:v>Resultados Zona1</c:v>
                </c:pt>
                <c:pt idx="1">
                  <c:v>Resultados Zona2</c:v>
                </c:pt>
              </c:strCache>
            </c:strRef>
          </c:cat>
          <c:val>
            <c:numRef>
              <c:f>'DATOS DE LOS CANDIDATOS'!$D$5:$E$5</c:f>
              <c:numCache>
                <c:formatCode>#,##0</c:formatCode>
                <c:ptCount val="2"/>
                <c:pt idx="0">
                  <c:v>78505</c:v>
                </c:pt>
                <c:pt idx="1">
                  <c:v>73952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554496"/>
        <c:axId val="84556032"/>
        <c:axId val="0"/>
      </c:bar3DChart>
      <c:catAx>
        <c:axId val="84554496"/>
        <c:scaling>
          <c:orientation val="minMax"/>
        </c:scaling>
        <c:delete val="0"/>
        <c:axPos val="b"/>
        <c:majorTickMark val="out"/>
        <c:minorTickMark val="none"/>
        <c:tickLblPos val="nextTo"/>
        <c:crossAx val="84556032"/>
        <c:crosses val="autoZero"/>
        <c:auto val="1"/>
        <c:lblAlgn val="ctr"/>
        <c:lblOffset val="100"/>
        <c:noMultiLvlLbl val="0"/>
      </c:catAx>
      <c:valAx>
        <c:axId val="845560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8455449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</p:spPr>
        <p:txBody>
          <a:bodyPr anchor="ctr" anchorCtr="1"/>
          <a:lstStyle/>
          <a:p>
            <a:pPr algn="ctr"/>
            <a:endParaRPr lang="es-AR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es-AR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84607-662B-4A6D-B819-BDC974669D38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5DD0B-924C-4FC7-B736-8382867F2057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ED15B6-52C4-411E-8F57-C43D8AE84837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18346-767A-4522-8D06-78237C32B101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B6BE4-2525-4D7E-A812-5A7160B3E08C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BEDF0-82E9-46AE-88CA-A8F4D6123464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BECF4-0638-400C-BF1D-187CD0264C22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1EFF5-617C-4609-9E4B-F259A5E6805B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6A758-D685-41C4-A9DE-91AB8AD71F2F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CC649-CB01-4629-80EB-E629ABF1F42B}" type="slidenum">
              <a:rPr lang="es-AR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grpSp>
          <p:nvGrpSpPr>
            <p:cNvPr id="1024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024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4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4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5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026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sp>
          <p:nvSpPr>
            <p:cNvPr id="1026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1026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1027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  <p:grpSp>
          <p:nvGrpSpPr>
            <p:cNvPr id="102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27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7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7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7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AR"/>
              </a:p>
            </p:txBody>
          </p:sp>
          <p:sp>
            <p:nvSpPr>
              <p:cNvPr id="1027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AR"/>
              </a:p>
            </p:txBody>
          </p:sp>
        </p:grpSp>
        <p:sp>
          <p:nvSpPr>
            <p:cNvPr id="1027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  <p:sp>
          <p:nvSpPr>
            <p:cNvPr id="1027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AR"/>
            </a:p>
          </p:txBody>
        </p:sp>
      </p:grpSp>
      <p:sp>
        <p:nvSpPr>
          <p:cNvPr id="1027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cambiar el estilo de título	</a:t>
            </a:r>
          </a:p>
        </p:txBody>
      </p:sp>
      <p:sp>
        <p:nvSpPr>
          <p:cNvPr id="1028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AR"/>
          </a:p>
        </p:txBody>
      </p:sp>
      <p:sp>
        <p:nvSpPr>
          <p:cNvPr id="1028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AR"/>
          </a:p>
        </p:txBody>
      </p:sp>
      <p:sp>
        <p:nvSpPr>
          <p:cNvPr id="1028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32929D0-E98F-46BF-980E-654186854D06}" type="slidenum">
              <a:rPr lang="es-AR"/>
              <a:pPr/>
              <a:t>‹Nº›</a:t>
            </a:fld>
            <a:endParaRPr lang="es-AR"/>
          </a:p>
        </p:txBody>
      </p:sp>
      <p:sp>
        <p:nvSpPr>
          <p:cNvPr id="102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modificar el estilo de texto del patrón</a:t>
            </a:r>
          </a:p>
          <a:p>
            <a:pPr lvl="1"/>
            <a:r>
              <a:rPr lang="es-AR" smtClean="0"/>
              <a:t>Segundo nivel</a:t>
            </a:r>
          </a:p>
          <a:p>
            <a:pPr lvl="2"/>
            <a:r>
              <a:rPr lang="es-AR" smtClean="0"/>
              <a:t>Tercer nivel</a:t>
            </a:r>
          </a:p>
          <a:p>
            <a:pPr lvl="3"/>
            <a:r>
              <a:rPr lang="es-AR" smtClean="0"/>
              <a:t>Cuarto nivel</a:t>
            </a:r>
          </a:p>
          <a:p>
            <a:pPr lvl="4"/>
            <a:r>
              <a:rPr lang="es-AR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900113" y="692150"/>
            <a:ext cx="7488237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500" dirty="0">
                <a:latin typeface="SwitzerlandInserat" pitchFamily="34" charset="0"/>
              </a:rPr>
              <a:t>ELECCIONES del TRICENTENARIO</a:t>
            </a:r>
          </a:p>
          <a:p>
            <a:pPr algn="ctr">
              <a:spcBef>
                <a:spcPct val="50000"/>
              </a:spcBef>
            </a:pPr>
            <a:r>
              <a:rPr lang="es-ES" sz="3500" dirty="0">
                <a:latin typeface="Times New Roman" pitchFamily="18" charset="0"/>
              </a:rPr>
              <a:t>Intención de voto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971550" y="2490788"/>
            <a:ext cx="5943600" cy="436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2800" dirty="0">
                <a:latin typeface="Tahoma" charset="0"/>
              </a:rPr>
              <a:t>Zona 1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800" dirty="0">
                <a:latin typeface="Tahoma" charset="0"/>
              </a:rPr>
              <a:t>Zona 2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800" dirty="0">
                <a:latin typeface="Tahoma" charset="0"/>
              </a:rPr>
              <a:t>Candidato 1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800" dirty="0">
                <a:latin typeface="Tahoma" charset="0"/>
              </a:rPr>
              <a:t>Candidato 2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800" dirty="0">
                <a:latin typeface="Tahoma" charset="0"/>
              </a:rPr>
              <a:t>Candidato 3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2800" dirty="0">
                <a:latin typeface="Tahoma" charset="0"/>
              </a:rPr>
              <a:t>Candidato 4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s-ES" sz="2800" dirty="0">
              <a:latin typeface="Tahoma" charset="0"/>
            </a:endParaRPr>
          </a:p>
        </p:txBody>
      </p:sp>
      <p:sp>
        <p:nvSpPr>
          <p:cNvPr id="2" name="1 Botón de acción: Volver">
            <a:hlinkClick r:id="rId2" action="ppaction://hlinksldjump" highlightClick="1"/>
          </p:cNvPr>
          <p:cNvSpPr/>
          <p:nvPr/>
        </p:nvSpPr>
        <p:spPr>
          <a:xfrm>
            <a:off x="2627784" y="2636912"/>
            <a:ext cx="576064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Botón de acción: Volver">
            <a:hlinkClick r:id="rId3" action="ppaction://hlinksldjump" highlightClick="1"/>
          </p:cNvPr>
          <p:cNvSpPr/>
          <p:nvPr/>
        </p:nvSpPr>
        <p:spPr>
          <a:xfrm>
            <a:off x="2627784" y="3284984"/>
            <a:ext cx="576064" cy="2880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8 Botón de acción: Volver">
            <a:hlinkClick r:id="rId4" action="ppaction://hlinksldjump" highlightClick="1"/>
          </p:cNvPr>
          <p:cNvSpPr/>
          <p:nvPr/>
        </p:nvSpPr>
        <p:spPr>
          <a:xfrm>
            <a:off x="3491880" y="3933056"/>
            <a:ext cx="576064" cy="2880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Botón de acción: Volver">
            <a:hlinkClick r:id="rId5" action="ppaction://hlinksldjump" highlightClick="1"/>
          </p:cNvPr>
          <p:cNvSpPr/>
          <p:nvPr/>
        </p:nvSpPr>
        <p:spPr>
          <a:xfrm>
            <a:off x="3527884" y="4581128"/>
            <a:ext cx="612068" cy="2880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10 Botón de acción: Volver">
            <a:hlinkClick r:id="rId6" action="ppaction://hlinksldjump" highlightClick="1"/>
          </p:cNvPr>
          <p:cNvSpPr/>
          <p:nvPr/>
        </p:nvSpPr>
        <p:spPr>
          <a:xfrm>
            <a:off x="3491880" y="5229200"/>
            <a:ext cx="451470" cy="2880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11 Botón de acción: Volver">
            <a:hlinkClick r:id="rId7" action="ppaction://hlinksldjump" highlightClick="1"/>
          </p:cNvPr>
          <p:cNvSpPr/>
          <p:nvPr/>
        </p:nvSpPr>
        <p:spPr>
          <a:xfrm>
            <a:off x="3527884" y="5877272"/>
            <a:ext cx="540060" cy="2880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512199"/>
              </p:ext>
            </p:extLst>
          </p:nvPr>
        </p:nvGraphicFramePr>
        <p:xfrm>
          <a:off x="2123728" y="1484784"/>
          <a:ext cx="5126509" cy="3531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Botón de acción: Volver">
            <a:hlinkClick r:id="rId3" action="ppaction://hlinksldjump" highlightClick="1"/>
          </p:cNvPr>
          <p:cNvSpPr/>
          <p:nvPr/>
        </p:nvSpPr>
        <p:spPr>
          <a:xfrm>
            <a:off x="539552" y="5805264"/>
            <a:ext cx="792088" cy="6480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527165"/>
              </p:ext>
            </p:extLst>
          </p:nvPr>
        </p:nvGraphicFramePr>
        <p:xfrm>
          <a:off x="1691680" y="1340768"/>
          <a:ext cx="58326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Botón de acción: Volver">
            <a:hlinkClick r:id="rId3" action="ppaction://hlinksldjump" highlightClick="1"/>
          </p:cNvPr>
          <p:cNvSpPr/>
          <p:nvPr/>
        </p:nvSpPr>
        <p:spPr>
          <a:xfrm>
            <a:off x="323528" y="6093296"/>
            <a:ext cx="86409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695164"/>
              </p:ext>
            </p:extLst>
          </p:nvPr>
        </p:nvGraphicFramePr>
        <p:xfrm>
          <a:off x="1691680" y="1412776"/>
          <a:ext cx="547260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Botón de acción: Volver">
            <a:hlinkClick r:id="rId3" action="ppaction://hlinksldjump" highlightClick="1"/>
          </p:cNvPr>
          <p:cNvSpPr/>
          <p:nvPr/>
        </p:nvSpPr>
        <p:spPr>
          <a:xfrm>
            <a:off x="251520" y="6237312"/>
            <a:ext cx="936104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9678052"/>
              </p:ext>
            </p:extLst>
          </p:nvPr>
        </p:nvGraphicFramePr>
        <p:xfrm>
          <a:off x="1835696" y="1340768"/>
          <a:ext cx="54402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Botón de acción: Volver">
            <a:hlinkClick r:id="rId3" action="ppaction://hlinksldjump" highlightClick="1"/>
          </p:cNvPr>
          <p:cNvSpPr/>
          <p:nvPr/>
        </p:nvSpPr>
        <p:spPr>
          <a:xfrm>
            <a:off x="395536" y="6021288"/>
            <a:ext cx="792088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graphicFrame>
        <p:nvGraphicFramePr>
          <p:cNvPr id="4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777679"/>
              </p:ext>
            </p:extLst>
          </p:nvPr>
        </p:nvGraphicFramePr>
        <p:xfrm>
          <a:off x="1907704" y="2060848"/>
          <a:ext cx="496855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Botón de acción: Volver">
            <a:hlinkClick r:id="rId3" action="ppaction://hlinksldjump" highlightClick="1"/>
          </p:cNvPr>
          <p:cNvSpPr/>
          <p:nvPr/>
        </p:nvSpPr>
        <p:spPr>
          <a:xfrm>
            <a:off x="611560" y="6021288"/>
            <a:ext cx="792088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graphicFrame>
        <p:nvGraphicFramePr>
          <p:cNvPr id="4" name="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5395268"/>
              </p:ext>
            </p:extLst>
          </p:nvPr>
        </p:nvGraphicFramePr>
        <p:xfrm>
          <a:off x="2300287" y="1947862"/>
          <a:ext cx="5224041" cy="3497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Botón de acción: Volver">
            <a:hlinkClick r:id="rId3" action="ppaction://hlinksldjump" highlightClick="1"/>
          </p:cNvPr>
          <p:cNvSpPr/>
          <p:nvPr/>
        </p:nvSpPr>
        <p:spPr>
          <a:xfrm>
            <a:off x="539552" y="6021288"/>
            <a:ext cx="720080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51</TotalTime>
  <Words>56</Words>
  <Application>Microsoft Office PowerPoint</Application>
  <PresentationFormat>Presentación en pantalla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Globo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//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MFAZZARI</dc:creator>
  <cp:lastModifiedBy>mariana</cp:lastModifiedBy>
  <cp:revision>9</cp:revision>
  <dcterms:created xsi:type="dcterms:W3CDTF">2009-11-18T17:01:22Z</dcterms:created>
  <dcterms:modified xsi:type="dcterms:W3CDTF">2015-11-13T17:46:34Z</dcterms:modified>
</cp:coreProperties>
</file>