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66" r:id="rId2"/>
    <p:sldId id="264" r:id="rId3"/>
    <p:sldId id="258" r:id="rId4"/>
    <p:sldId id="259" r:id="rId5"/>
    <p:sldId id="260" r:id="rId6"/>
    <p:sldId id="262" r:id="rId7"/>
    <p:sldId id="267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0" autoAdjust="0"/>
    <p:restoredTop sz="94660"/>
  </p:normalViewPr>
  <p:slideViewPr>
    <p:cSldViewPr snapToGrid="0">
      <p:cViewPr varScale="1">
        <p:scale>
          <a:sx n="67" d="100"/>
          <a:sy n="67" d="100"/>
        </p:scale>
        <p:origin x="4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D22B4C-056F-45E3-AA84-3C250AE461A4}" type="doc">
      <dgm:prSet loTypeId="urn:microsoft.com/office/officeart/2005/8/layout/hChevron3" loCatId="process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19443F97-5EF8-4849-A7E3-AC64E7BE0A67}">
      <dgm:prSet phldrT="[Texto]"/>
      <dgm:spPr/>
      <dgm:t>
        <a:bodyPr/>
        <a:lstStyle/>
        <a:p>
          <a:r>
            <a:rPr lang="es-ES" b="1" i="1" dirty="0"/>
            <a:t>What is it</a:t>
          </a:r>
          <a:r>
            <a:rPr lang="es-ES" sz="2800" b="1" i="1" dirty="0"/>
            <a:t>?</a:t>
          </a:r>
          <a:endParaRPr lang="es-ES" sz="3000" b="1" i="1" dirty="0">
            <a:latin typeface="Century Gothic"/>
          </a:endParaRPr>
        </a:p>
      </dgm:t>
    </dgm:pt>
    <dgm:pt modelId="{7A8DD8B2-9F0D-4443-81A9-FC885BC994D3}" type="parTrans" cxnId="{BCB62D16-BD03-4100-B461-B01AFA882121}">
      <dgm:prSet/>
      <dgm:spPr/>
      <dgm:t>
        <a:bodyPr/>
        <a:lstStyle/>
        <a:p>
          <a:endParaRPr lang="es-ES"/>
        </a:p>
      </dgm:t>
    </dgm:pt>
    <dgm:pt modelId="{46E15793-FEE4-40BA-BA05-4FBB998E37BB}" type="sibTrans" cxnId="{BCB62D16-BD03-4100-B461-B01AFA882121}">
      <dgm:prSet/>
      <dgm:spPr/>
      <dgm:t>
        <a:bodyPr/>
        <a:lstStyle/>
        <a:p>
          <a:endParaRPr lang="es-ES"/>
        </a:p>
      </dgm:t>
    </dgm:pt>
    <dgm:pt modelId="{BABDFFCD-8E91-4BAF-B77B-1711B1763E8B}">
      <dgm:prSet phldrT="[Texto]"/>
      <dgm:spPr/>
      <dgm:t>
        <a:bodyPr/>
        <a:lstStyle/>
        <a:p>
          <a:r>
            <a:rPr lang="es-ES" sz="3600" b="1" dirty="0"/>
            <a:t>   </a:t>
          </a:r>
          <a:r>
            <a:rPr lang="es-ES" sz="3600" b="1" i="1" dirty="0"/>
            <a:t>What functions implies?</a:t>
          </a:r>
        </a:p>
      </dgm:t>
    </dgm:pt>
    <dgm:pt modelId="{FCF315E0-F4AB-45CF-B1F6-76BC73D4D994}" type="parTrans" cxnId="{DC9419EE-C021-461C-AA0F-2B919614EEAA}">
      <dgm:prSet/>
      <dgm:spPr/>
      <dgm:t>
        <a:bodyPr/>
        <a:lstStyle/>
        <a:p>
          <a:endParaRPr lang="es-ES"/>
        </a:p>
      </dgm:t>
    </dgm:pt>
    <dgm:pt modelId="{E0E936F5-FDFF-4D8C-9A8E-D5D22DC27072}" type="sibTrans" cxnId="{DC9419EE-C021-461C-AA0F-2B919614EEAA}">
      <dgm:prSet/>
      <dgm:spPr/>
      <dgm:t>
        <a:bodyPr/>
        <a:lstStyle/>
        <a:p>
          <a:endParaRPr lang="es-ES"/>
        </a:p>
      </dgm:t>
    </dgm:pt>
    <dgm:pt modelId="{06D243E7-0E7A-4672-885D-56B84E2DBBDB}">
      <dgm:prSet phldrT="[Texto]"/>
      <dgm:spPr/>
      <dgm:t>
        <a:bodyPr/>
        <a:lstStyle/>
        <a:p>
          <a:r>
            <a:rPr lang="es-ES" sz="3200" b="1" dirty="0"/>
            <a:t>The administration of an organization</a:t>
          </a:r>
        </a:p>
      </dgm:t>
    </dgm:pt>
    <dgm:pt modelId="{2E6668CA-938A-456A-A6CF-EF7782BFC6ED}" type="parTrans" cxnId="{3603A549-2CAE-494E-A506-99957D4C336F}">
      <dgm:prSet/>
      <dgm:spPr/>
    </dgm:pt>
    <dgm:pt modelId="{BAF7ABE9-E8C0-4B4A-835A-A413EC99ADA9}" type="sibTrans" cxnId="{3603A549-2CAE-494E-A506-99957D4C336F}">
      <dgm:prSet/>
      <dgm:spPr/>
    </dgm:pt>
    <dgm:pt modelId="{307DCA29-4EF7-4FEE-B596-9091DD6E3248}" type="pres">
      <dgm:prSet presAssocID="{B4D22B4C-056F-45E3-AA84-3C250AE461A4}" presName="Name0" presStyleCnt="0">
        <dgm:presLayoutVars>
          <dgm:dir/>
          <dgm:resizeHandles val="exact"/>
        </dgm:presLayoutVars>
      </dgm:prSet>
      <dgm:spPr/>
    </dgm:pt>
    <dgm:pt modelId="{1CEB9F3E-139F-4FC4-B896-D065914F529F}" type="pres">
      <dgm:prSet presAssocID="{19443F97-5EF8-4849-A7E3-AC64E7BE0A67}" presName="parAndChTx" presStyleLbl="node1" presStyleIdx="0" presStyleCnt="2">
        <dgm:presLayoutVars>
          <dgm:bulletEnabled val="1"/>
        </dgm:presLayoutVars>
      </dgm:prSet>
      <dgm:spPr/>
    </dgm:pt>
    <dgm:pt modelId="{D2978367-3313-4D89-8679-7C5BC10334D8}" type="pres">
      <dgm:prSet presAssocID="{46E15793-FEE4-40BA-BA05-4FBB998E37BB}" presName="parAndChSpace" presStyleCnt="0"/>
      <dgm:spPr/>
    </dgm:pt>
    <dgm:pt modelId="{8FAD005C-80D2-4E51-BCA2-2EBE8C1B1F5A}" type="pres">
      <dgm:prSet presAssocID="{BABDFFCD-8E91-4BAF-B77B-1711B1763E8B}" presName="parAndChTx" presStyleLbl="node1" presStyleIdx="1" presStyleCnt="2">
        <dgm:presLayoutVars>
          <dgm:bulletEnabled val="1"/>
        </dgm:presLayoutVars>
      </dgm:prSet>
      <dgm:spPr/>
    </dgm:pt>
  </dgm:ptLst>
  <dgm:cxnLst>
    <dgm:cxn modelId="{0B1F9F0A-69D4-4BB6-ACBC-F70E9AAF180C}" type="presOf" srcId="{06D243E7-0E7A-4672-885D-56B84E2DBBDB}" destId="{1CEB9F3E-139F-4FC4-B896-D065914F529F}" srcOrd="0" destOrd="1" presId="urn:microsoft.com/office/officeart/2005/8/layout/hChevron3"/>
    <dgm:cxn modelId="{27527A0E-FC80-413C-BCC8-E92900C6BDA3}" type="presOf" srcId="{BABDFFCD-8E91-4BAF-B77B-1711B1763E8B}" destId="{8FAD005C-80D2-4E51-BCA2-2EBE8C1B1F5A}" srcOrd="0" destOrd="0" presId="urn:microsoft.com/office/officeart/2005/8/layout/hChevron3"/>
    <dgm:cxn modelId="{BCB62D16-BD03-4100-B461-B01AFA882121}" srcId="{B4D22B4C-056F-45E3-AA84-3C250AE461A4}" destId="{19443F97-5EF8-4849-A7E3-AC64E7BE0A67}" srcOrd="0" destOrd="0" parTransId="{7A8DD8B2-9F0D-4443-81A9-FC885BC994D3}" sibTransId="{46E15793-FEE4-40BA-BA05-4FBB998E37BB}"/>
    <dgm:cxn modelId="{3603A549-2CAE-494E-A506-99957D4C336F}" srcId="{19443F97-5EF8-4849-A7E3-AC64E7BE0A67}" destId="{06D243E7-0E7A-4672-885D-56B84E2DBBDB}" srcOrd="0" destOrd="0" parTransId="{2E6668CA-938A-456A-A6CF-EF7782BFC6ED}" sibTransId="{BAF7ABE9-E8C0-4B4A-835A-A413EC99ADA9}"/>
    <dgm:cxn modelId="{F4FACA88-0953-4CF6-BF84-A17EC62842C2}" type="presOf" srcId="{19443F97-5EF8-4849-A7E3-AC64E7BE0A67}" destId="{1CEB9F3E-139F-4FC4-B896-D065914F529F}" srcOrd="0" destOrd="0" presId="urn:microsoft.com/office/officeart/2005/8/layout/hChevron3"/>
    <dgm:cxn modelId="{DC9419EE-C021-461C-AA0F-2B919614EEAA}" srcId="{B4D22B4C-056F-45E3-AA84-3C250AE461A4}" destId="{BABDFFCD-8E91-4BAF-B77B-1711B1763E8B}" srcOrd="1" destOrd="0" parTransId="{FCF315E0-F4AB-45CF-B1F6-76BC73D4D994}" sibTransId="{E0E936F5-FDFF-4D8C-9A8E-D5D22DC27072}"/>
    <dgm:cxn modelId="{737536F7-3A2A-464C-BA29-7DB25DAAE067}" type="presOf" srcId="{B4D22B4C-056F-45E3-AA84-3C250AE461A4}" destId="{307DCA29-4EF7-4FEE-B596-9091DD6E3248}" srcOrd="0" destOrd="0" presId="urn:microsoft.com/office/officeart/2005/8/layout/hChevron3"/>
    <dgm:cxn modelId="{64633D8D-04D9-40AB-8190-7480073AF7CE}" type="presParOf" srcId="{307DCA29-4EF7-4FEE-B596-9091DD6E3248}" destId="{1CEB9F3E-139F-4FC4-B896-D065914F529F}" srcOrd="0" destOrd="0" presId="urn:microsoft.com/office/officeart/2005/8/layout/hChevron3"/>
    <dgm:cxn modelId="{5A059DB0-FDF9-4A4F-9BF2-201BD4E02A94}" type="presParOf" srcId="{307DCA29-4EF7-4FEE-B596-9091DD6E3248}" destId="{D2978367-3313-4D89-8679-7C5BC10334D8}" srcOrd="1" destOrd="0" presId="urn:microsoft.com/office/officeart/2005/8/layout/hChevron3"/>
    <dgm:cxn modelId="{D4B4C0AA-8B37-4788-AA11-4FE3778152F1}" type="presParOf" srcId="{307DCA29-4EF7-4FEE-B596-9091DD6E3248}" destId="{8FAD005C-80D2-4E51-BCA2-2EBE8C1B1F5A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04B7C3-56B6-406B-8D7C-BD4FAF28D62E}" type="doc">
      <dgm:prSet loTypeId="urn:microsoft.com/office/officeart/2005/8/layout/cycle2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B4D6332-4F4B-44F6-8179-AFB282000323}">
      <dgm:prSet phldrT="[Texto]"/>
      <dgm:spPr/>
      <dgm:t>
        <a:bodyPr/>
        <a:lstStyle/>
        <a:p>
          <a:r>
            <a:rPr lang="es-ES" sz="2800" b="1" u="sng" dirty="0">
              <a:solidFill>
                <a:srgbClr val="FFFFFF"/>
              </a:solidFill>
            </a:rPr>
            <a:t>Planning</a:t>
          </a:r>
          <a:endParaRPr lang="es-ES" sz="2800" b="1" u="sng" dirty="0">
            <a:solidFill>
              <a:srgbClr val="010000"/>
            </a:solidFill>
            <a:latin typeface="Century Gothic"/>
          </a:endParaRPr>
        </a:p>
      </dgm:t>
    </dgm:pt>
    <dgm:pt modelId="{DE03D97B-E35B-4C56-9034-F28268C884D2}" type="parTrans" cxnId="{3EF142F7-DB57-49CB-8F90-D1EE78F76297}">
      <dgm:prSet/>
      <dgm:spPr/>
      <dgm:t>
        <a:bodyPr/>
        <a:lstStyle/>
        <a:p>
          <a:endParaRPr lang="es-ES"/>
        </a:p>
      </dgm:t>
    </dgm:pt>
    <dgm:pt modelId="{14253ADF-53B7-4BB6-82B2-33D1F17B682B}" type="sibTrans" cxnId="{3EF142F7-DB57-49CB-8F90-D1EE78F76297}">
      <dgm:prSet/>
      <dgm:spPr/>
      <dgm:t>
        <a:bodyPr/>
        <a:lstStyle/>
        <a:p>
          <a:endParaRPr lang="es-ES"/>
        </a:p>
      </dgm:t>
    </dgm:pt>
    <dgm:pt modelId="{41622DF3-CD20-4A2B-A0BD-69F854D51C04}">
      <dgm:prSet phldrT="[Texto]"/>
      <dgm:spPr/>
      <dgm:t>
        <a:bodyPr/>
        <a:lstStyle/>
        <a:p>
          <a:r>
            <a:rPr lang="es-ES" sz="2800" b="1" u="sng" dirty="0">
              <a:solidFill>
                <a:srgbClr val="FFFFFF"/>
              </a:solidFill>
            </a:rPr>
            <a:t>Organize</a:t>
          </a:r>
        </a:p>
      </dgm:t>
    </dgm:pt>
    <dgm:pt modelId="{2240D75A-A6AE-4A99-940E-13B10DADE671}" type="parTrans" cxnId="{071DB216-78FC-49FA-BA0A-4C23F5F9470F}">
      <dgm:prSet/>
      <dgm:spPr/>
      <dgm:t>
        <a:bodyPr/>
        <a:lstStyle/>
        <a:p>
          <a:endParaRPr lang="es-ES"/>
        </a:p>
      </dgm:t>
    </dgm:pt>
    <dgm:pt modelId="{FE9ABF6E-0CA2-4BC4-BA0D-F29253D0552F}" type="sibTrans" cxnId="{071DB216-78FC-49FA-BA0A-4C23F5F9470F}">
      <dgm:prSet/>
      <dgm:spPr/>
      <dgm:t>
        <a:bodyPr/>
        <a:lstStyle/>
        <a:p>
          <a:endParaRPr lang="es-ES"/>
        </a:p>
      </dgm:t>
    </dgm:pt>
    <dgm:pt modelId="{44B7B206-E963-4AB1-BE2B-DD827E3BAE51}">
      <dgm:prSet phldrT="[Texto]"/>
      <dgm:spPr/>
      <dgm:t>
        <a:bodyPr/>
        <a:lstStyle/>
        <a:p>
          <a:r>
            <a:rPr lang="es-ES" sz="2800" b="1" u="sng" dirty="0" err="1">
              <a:solidFill>
                <a:srgbClr val="FFFFFF"/>
              </a:solidFill>
            </a:rPr>
            <a:t>Coordination</a:t>
          </a:r>
          <a:endParaRPr lang="es-ES" sz="2800" b="1" u="sng" dirty="0">
            <a:solidFill>
              <a:srgbClr val="FFFFFF"/>
            </a:solidFill>
          </a:endParaRPr>
        </a:p>
      </dgm:t>
    </dgm:pt>
    <dgm:pt modelId="{FFAE9A7C-386D-4B52-818F-92D8FD6FCAEF}" type="parTrans" cxnId="{8D4B3341-FABC-4995-A66F-69FF2F63C0B4}">
      <dgm:prSet/>
      <dgm:spPr/>
      <dgm:t>
        <a:bodyPr/>
        <a:lstStyle/>
        <a:p>
          <a:endParaRPr lang="es-ES"/>
        </a:p>
      </dgm:t>
    </dgm:pt>
    <dgm:pt modelId="{1D7424C7-99CF-4C6C-AEBA-827000DD1268}" type="sibTrans" cxnId="{8D4B3341-FABC-4995-A66F-69FF2F63C0B4}">
      <dgm:prSet/>
      <dgm:spPr/>
      <dgm:t>
        <a:bodyPr/>
        <a:lstStyle/>
        <a:p>
          <a:endParaRPr lang="es-ES"/>
        </a:p>
      </dgm:t>
    </dgm:pt>
    <dgm:pt modelId="{322BE8D0-882F-4436-94B9-4BBBFC8A3511}">
      <dgm:prSet phldrT="[Texto]"/>
      <dgm:spPr/>
      <dgm:t>
        <a:bodyPr/>
        <a:lstStyle/>
        <a:p>
          <a:r>
            <a:rPr lang="es-ES" sz="2800" b="1" u="sng" dirty="0">
              <a:solidFill>
                <a:srgbClr val="FFFFFF"/>
              </a:solidFill>
            </a:rPr>
            <a:t>Leading</a:t>
          </a:r>
        </a:p>
      </dgm:t>
    </dgm:pt>
    <dgm:pt modelId="{0B4DA80D-35F7-42DF-A0B9-8BE1C8BC2200}" type="parTrans" cxnId="{9232F5B8-6D80-4E81-8850-45C8049B316B}">
      <dgm:prSet/>
      <dgm:spPr/>
      <dgm:t>
        <a:bodyPr/>
        <a:lstStyle/>
        <a:p>
          <a:endParaRPr lang="es-ES"/>
        </a:p>
      </dgm:t>
    </dgm:pt>
    <dgm:pt modelId="{FA4821B5-6D42-40AB-B3D5-E4FA7B0454FD}" type="sibTrans" cxnId="{9232F5B8-6D80-4E81-8850-45C8049B316B}">
      <dgm:prSet/>
      <dgm:spPr/>
      <dgm:t>
        <a:bodyPr/>
        <a:lstStyle/>
        <a:p>
          <a:endParaRPr lang="es-ES"/>
        </a:p>
      </dgm:t>
    </dgm:pt>
    <dgm:pt modelId="{871BF5EE-753B-4DC1-A067-E49CF32DEE58}">
      <dgm:prSet phldrT="[Texto]"/>
      <dgm:spPr/>
      <dgm:t>
        <a:bodyPr/>
        <a:lstStyle/>
        <a:p>
          <a:r>
            <a:rPr lang="es-ES" sz="2800" b="1" u="sng" dirty="0">
              <a:solidFill>
                <a:srgbClr val="FFFFFF"/>
              </a:solidFill>
            </a:rPr>
            <a:t>Controllin</a:t>
          </a:r>
          <a:r>
            <a:rPr lang="es-ES" sz="4000" b="1" u="sng" dirty="0">
              <a:solidFill>
                <a:srgbClr val="FFFFFF"/>
              </a:solidFill>
            </a:rPr>
            <a:t>g</a:t>
          </a:r>
        </a:p>
      </dgm:t>
    </dgm:pt>
    <dgm:pt modelId="{A6D615B2-0296-4A50-B63C-00E3F2C46B57}" type="parTrans" cxnId="{612C2B9C-BDA8-4481-84E6-07B5B5343416}">
      <dgm:prSet/>
      <dgm:spPr/>
      <dgm:t>
        <a:bodyPr/>
        <a:lstStyle/>
        <a:p>
          <a:endParaRPr lang="es-ES"/>
        </a:p>
      </dgm:t>
    </dgm:pt>
    <dgm:pt modelId="{4410FDD1-FF1C-490E-9553-C1981FD052E7}" type="sibTrans" cxnId="{612C2B9C-BDA8-4481-84E6-07B5B5343416}">
      <dgm:prSet/>
      <dgm:spPr/>
      <dgm:t>
        <a:bodyPr/>
        <a:lstStyle/>
        <a:p>
          <a:endParaRPr lang="es-ES"/>
        </a:p>
      </dgm:t>
    </dgm:pt>
    <dgm:pt modelId="{716CE8D5-6421-4EE9-940A-C30F67DBABF9}" type="pres">
      <dgm:prSet presAssocID="{4304B7C3-56B6-406B-8D7C-BD4FAF28D62E}" presName="cycle" presStyleCnt="0">
        <dgm:presLayoutVars>
          <dgm:dir/>
          <dgm:resizeHandles val="exact"/>
        </dgm:presLayoutVars>
      </dgm:prSet>
      <dgm:spPr/>
    </dgm:pt>
    <dgm:pt modelId="{F37FC172-E3A7-4D71-AD00-AB8DBCB88C9C}" type="pres">
      <dgm:prSet presAssocID="{0B4D6332-4F4B-44F6-8179-AFB282000323}" presName="node" presStyleLbl="node1" presStyleIdx="0" presStyleCnt="5">
        <dgm:presLayoutVars>
          <dgm:bulletEnabled val="1"/>
        </dgm:presLayoutVars>
      </dgm:prSet>
      <dgm:spPr/>
    </dgm:pt>
    <dgm:pt modelId="{A49D7F91-D2F5-485E-93ED-C743F351A8C0}" type="pres">
      <dgm:prSet presAssocID="{14253ADF-53B7-4BB6-82B2-33D1F17B682B}" presName="sibTrans" presStyleLbl="sibTrans2D1" presStyleIdx="0" presStyleCnt="5"/>
      <dgm:spPr/>
    </dgm:pt>
    <dgm:pt modelId="{AA3011AA-9745-4170-AA2D-E8C250692A7D}" type="pres">
      <dgm:prSet presAssocID="{14253ADF-53B7-4BB6-82B2-33D1F17B682B}" presName="connectorText" presStyleLbl="sibTrans2D1" presStyleIdx="0" presStyleCnt="5"/>
      <dgm:spPr/>
    </dgm:pt>
    <dgm:pt modelId="{A14A66DE-B51C-4CE4-A267-70F4B2281DEA}" type="pres">
      <dgm:prSet presAssocID="{41622DF3-CD20-4A2B-A0BD-69F854D51C04}" presName="node" presStyleLbl="node1" presStyleIdx="1" presStyleCnt="5">
        <dgm:presLayoutVars>
          <dgm:bulletEnabled val="1"/>
        </dgm:presLayoutVars>
      </dgm:prSet>
      <dgm:spPr/>
    </dgm:pt>
    <dgm:pt modelId="{1D7A12A8-EDD6-418E-834F-E3E265CC2E39}" type="pres">
      <dgm:prSet presAssocID="{FE9ABF6E-0CA2-4BC4-BA0D-F29253D0552F}" presName="sibTrans" presStyleLbl="sibTrans2D1" presStyleIdx="1" presStyleCnt="5"/>
      <dgm:spPr/>
    </dgm:pt>
    <dgm:pt modelId="{BA132FB4-0AF7-4A0B-8018-1E21A626CF38}" type="pres">
      <dgm:prSet presAssocID="{FE9ABF6E-0CA2-4BC4-BA0D-F29253D0552F}" presName="connectorText" presStyleLbl="sibTrans2D1" presStyleIdx="1" presStyleCnt="5"/>
      <dgm:spPr/>
    </dgm:pt>
    <dgm:pt modelId="{F0851637-5570-4B17-B65E-1C14A6798D05}" type="pres">
      <dgm:prSet presAssocID="{44B7B206-E963-4AB1-BE2B-DD827E3BAE51}" presName="node" presStyleLbl="node1" presStyleIdx="2" presStyleCnt="5">
        <dgm:presLayoutVars>
          <dgm:bulletEnabled val="1"/>
        </dgm:presLayoutVars>
      </dgm:prSet>
      <dgm:spPr/>
    </dgm:pt>
    <dgm:pt modelId="{C281966D-7C49-417A-9885-5DBCA9B21B74}" type="pres">
      <dgm:prSet presAssocID="{1D7424C7-99CF-4C6C-AEBA-827000DD1268}" presName="sibTrans" presStyleLbl="sibTrans2D1" presStyleIdx="2" presStyleCnt="5"/>
      <dgm:spPr/>
    </dgm:pt>
    <dgm:pt modelId="{117C7F69-7603-4107-8659-802A4F99C38B}" type="pres">
      <dgm:prSet presAssocID="{1D7424C7-99CF-4C6C-AEBA-827000DD1268}" presName="connectorText" presStyleLbl="sibTrans2D1" presStyleIdx="2" presStyleCnt="5"/>
      <dgm:spPr/>
    </dgm:pt>
    <dgm:pt modelId="{F6B04164-4E14-4481-A21D-DDBF0F047F41}" type="pres">
      <dgm:prSet presAssocID="{322BE8D0-882F-4436-94B9-4BBBFC8A3511}" presName="node" presStyleLbl="node1" presStyleIdx="3" presStyleCnt="5">
        <dgm:presLayoutVars>
          <dgm:bulletEnabled val="1"/>
        </dgm:presLayoutVars>
      </dgm:prSet>
      <dgm:spPr/>
    </dgm:pt>
    <dgm:pt modelId="{6C49D853-6566-4858-94A5-76419C4F659A}" type="pres">
      <dgm:prSet presAssocID="{FA4821B5-6D42-40AB-B3D5-E4FA7B0454FD}" presName="sibTrans" presStyleLbl="sibTrans2D1" presStyleIdx="3" presStyleCnt="5"/>
      <dgm:spPr/>
    </dgm:pt>
    <dgm:pt modelId="{9BD5A8ED-3A92-4165-A2DB-335D7BF9D4A8}" type="pres">
      <dgm:prSet presAssocID="{FA4821B5-6D42-40AB-B3D5-E4FA7B0454FD}" presName="connectorText" presStyleLbl="sibTrans2D1" presStyleIdx="3" presStyleCnt="5"/>
      <dgm:spPr/>
    </dgm:pt>
    <dgm:pt modelId="{A99EC4D0-137C-497E-BF08-8DB4D9F721C5}" type="pres">
      <dgm:prSet presAssocID="{871BF5EE-753B-4DC1-A067-E49CF32DEE58}" presName="node" presStyleLbl="node1" presStyleIdx="4" presStyleCnt="5">
        <dgm:presLayoutVars>
          <dgm:bulletEnabled val="1"/>
        </dgm:presLayoutVars>
      </dgm:prSet>
      <dgm:spPr/>
    </dgm:pt>
    <dgm:pt modelId="{5AC12A08-26A5-4F79-9EEE-75694D6FBE34}" type="pres">
      <dgm:prSet presAssocID="{4410FDD1-FF1C-490E-9553-C1981FD052E7}" presName="sibTrans" presStyleLbl="sibTrans2D1" presStyleIdx="4" presStyleCnt="5"/>
      <dgm:spPr/>
    </dgm:pt>
    <dgm:pt modelId="{58E19BC5-C749-4F52-83E6-D8863004EFB0}" type="pres">
      <dgm:prSet presAssocID="{4410FDD1-FF1C-490E-9553-C1981FD052E7}" presName="connectorText" presStyleLbl="sibTrans2D1" presStyleIdx="4" presStyleCnt="5"/>
      <dgm:spPr/>
    </dgm:pt>
  </dgm:ptLst>
  <dgm:cxnLst>
    <dgm:cxn modelId="{071DB216-78FC-49FA-BA0A-4C23F5F9470F}" srcId="{4304B7C3-56B6-406B-8D7C-BD4FAF28D62E}" destId="{41622DF3-CD20-4A2B-A0BD-69F854D51C04}" srcOrd="1" destOrd="0" parTransId="{2240D75A-A6AE-4A99-940E-13B10DADE671}" sibTransId="{FE9ABF6E-0CA2-4BC4-BA0D-F29253D0552F}"/>
    <dgm:cxn modelId="{3563DA1C-5F6F-4D72-BBEF-C0EABB4820E7}" type="presOf" srcId="{FA4821B5-6D42-40AB-B3D5-E4FA7B0454FD}" destId="{6C49D853-6566-4858-94A5-76419C4F659A}" srcOrd="0" destOrd="0" presId="urn:microsoft.com/office/officeart/2005/8/layout/cycle2"/>
    <dgm:cxn modelId="{70079822-664F-4A0B-B38F-6D052B815529}" type="presOf" srcId="{1D7424C7-99CF-4C6C-AEBA-827000DD1268}" destId="{117C7F69-7603-4107-8659-802A4F99C38B}" srcOrd="1" destOrd="0" presId="urn:microsoft.com/office/officeart/2005/8/layout/cycle2"/>
    <dgm:cxn modelId="{0CFB0223-98E6-460B-ACAE-A819A3DDAA4B}" type="presOf" srcId="{0B4D6332-4F4B-44F6-8179-AFB282000323}" destId="{F37FC172-E3A7-4D71-AD00-AB8DBCB88C9C}" srcOrd="0" destOrd="0" presId="urn:microsoft.com/office/officeart/2005/8/layout/cycle2"/>
    <dgm:cxn modelId="{EBFEE235-139A-4B5A-A9F1-1E8DBBCC4054}" type="presOf" srcId="{14253ADF-53B7-4BB6-82B2-33D1F17B682B}" destId="{AA3011AA-9745-4170-AA2D-E8C250692A7D}" srcOrd="1" destOrd="0" presId="urn:microsoft.com/office/officeart/2005/8/layout/cycle2"/>
    <dgm:cxn modelId="{8D4B3341-FABC-4995-A66F-69FF2F63C0B4}" srcId="{4304B7C3-56B6-406B-8D7C-BD4FAF28D62E}" destId="{44B7B206-E963-4AB1-BE2B-DD827E3BAE51}" srcOrd="2" destOrd="0" parTransId="{FFAE9A7C-386D-4B52-818F-92D8FD6FCAEF}" sibTransId="{1D7424C7-99CF-4C6C-AEBA-827000DD1268}"/>
    <dgm:cxn modelId="{08A5964D-4645-44E0-99DA-C4393E0E2C8C}" type="presOf" srcId="{871BF5EE-753B-4DC1-A067-E49CF32DEE58}" destId="{A99EC4D0-137C-497E-BF08-8DB4D9F721C5}" srcOrd="0" destOrd="0" presId="urn:microsoft.com/office/officeart/2005/8/layout/cycle2"/>
    <dgm:cxn modelId="{E30D6656-F53A-455B-9668-AD04F5FA05B4}" type="presOf" srcId="{14253ADF-53B7-4BB6-82B2-33D1F17B682B}" destId="{A49D7F91-D2F5-485E-93ED-C743F351A8C0}" srcOrd="0" destOrd="0" presId="urn:microsoft.com/office/officeart/2005/8/layout/cycle2"/>
    <dgm:cxn modelId="{53817358-DDC6-4FE2-886D-0A8D947A2392}" type="presOf" srcId="{41622DF3-CD20-4A2B-A0BD-69F854D51C04}" destId="{A14A66DE-B51C-4CE4-A267-70F4B2281DEA}" srcOrd="0" destOrd="0" presId="urn:microsoft.com/office/officeart/2005/8/layout/cycle2"/>
    <dgm:cxn modelId="{24777D78-52D0-43D1-BFC5-46281DCC0B8F}" type="presOf" srcId="{FE9ABF6E-0CA2-4BC4-BA0D-F29253D0552F}" destId="{BA132FB4-0AF7-4A0B-8018-1E21A626CF38}" srcOrd="1" destOrd="0" presId="urn:microsoft.com/office/officeart/2005/8/layout/cycle2"/>
    <dgm:cxn modelId="{751D6D81-743F-4D74-9F53-87890134C7B1}" type="presOf" srcId="{FA4821B5-6D42-40AB-B3D5-E4FA7B0454FD}" destId="{9BD5A8ED-3A92-4165-A2DB-335D7BF9D4A8}" srcOrd="1" destOrd="0" presId="urn:microsoft.com/office/officeart/2005/8/layout/cycle2"/>
    <dgm:cxn modelId="{A4DBF590-1C86-4326-BB91-BFE2E3DC9E49}" type="presOf" srcId="{1D7424C7-99CF-4C6C-AEBA-827000DD1268}" destId="{C281966D-7C49-417A-9885-5DBCA9B21B74}" srcOrd="0" destOrd="0" presId="urn:microsoft.com/office/officeart/2005/8/layout/cycle2"/>
    <dgm:cxn modelId="{8ACA5A91-E81D-4EA8-A34A-85E470A6C7A7}" type="presOf" srcId="{4304B7C3-56B6-406B-8D7C-BD4FAF28D62E}" destId="{716CE8D5-6421-4EE9-940A-C30F67DBABF9}" srcOrd="0" destOrd="0" presId="urn:microsoft.com/office/officeart/2005/8/layout/cycle2"/>
    <dgm:cxn modelId="{612C2B9C-BDA8-4481-84E6-07B5B5343416}" srcId="{4304B7C3-56B6-406B-8D7C-BD4FAF28D62E}" destId="{871BF5EE-753B-4DC1-A067-E49CF32DEE58}" srcOrd="4" destOrd="0" parTransId="{A6D615B2-0296-4A50-B63C-00E3F2C46B57}" sibTransId="{4410FDD1-FF1C-490E-9553-C1981FD052E7}"/>
    <dgm:cxn modelId="{A2A741AE-A83F-4C2E-9AB5-41561546D11D}" type="presOf" srcId="{44B7B206-E963-4AB1-BE2B-DD827E3BAE51}" destId="{F0851637-5570-4B17-B65E-1C14A6798D05}" srcOrd="0" destOrd="0" presId="urn:microsoft.com/office/officeart/2005/8/layout/cycle2"/>
    <dgm:cxn modelId="{9232F5B8-6D80-4E81-8850-45C8049B316B}" srcId="{4304B7C3-56B6-406B-8D7C-BD4FAF28D62E}" destId="{322BE8D0-882F-4436-94B9-4BBBFC8A3511}" srcOrd="3" destOrd="0" parTransId="{0B4DA80D-35F7-42DF-A0B9-8BE1C8BC2200}" sibTransId="{FA4821B5-6D42-40AB-B3D5-E4FA7B0454FD}"/>
    <dgm:cxn modelId="{5DE2E7E3-C478-49AA-8CBB-A2EE650B383D}" type="presOf" srcId="{4410FDD1-FF1C-490E-9553-C1981FD052E7}" destId="{5AC12A08-26A5-4F79-9EEE-75694D6FBE34}" srcOrd="0" destOrd="0" presId="urn:microsoft.com/office/officeart/2005/8/layout/cycle2"/>
    <dgm:cxn modelId="{411932E4-D4E8-4FED-86CB-01C2A23949DD}" type="presOf" srcId="{322BE8D0-882F-4436-94B9-4BBBFC8A3511}" destId="{F6B04164-4E14-4481-A21D-DDBF0F047F41}" srcOrd="0" destOrd="0" presId="urn:microsoft.com/office/officeart/2005/8/layout/cycle2"/>
    <dgm:cxn modelId="{4ADC40E5-9576-4DE3-B0B3-AE6FBF08795F}" type="presOf" srcId="{4410FDD1-FF1C-490E-9553-C1981FD052E7}" destId="{58E19BC5-C749-4F52-83E6-D8863004EFB0}" srcOrd="1" destOrd="0" presId="urn:microsoft.com/office/officeart/2005/8/layout/cycle2"/>
    <dgm:cxn modelId="{98B3ADF5-54BC-4875-A4BD-1D596DDBE703}" type="presOf" srcId="{FE9ABF6E-0CA2-4BC4-BA0D-F29253D0552F}" destId="{1D7A12A8-EDD6-418E-834F-E3E265CC2E39}" srcOrd="0" destOrd="0" presId="urn:microsoft.com/office/officeart/2005/8/layout/cycle2"/>
    <dgm:cxn modelId="{3EF142F7-DB57-49CB-8F90-D1EE78F76297}" srcId="{4304B7C3-56B6-406B-8D7C-BD4FAF28D62E}" destId="{0B4D6332-4F4B-44F6-8179-AFB282000323}" srcOrd="0" destOrd="0" parTransId="{DE03D97B-E35B-4C56-9034-F28268C884D2}" sibTransId="{14253ADF-53B7-4BB6-82B2-33D1F17B682B}"/>
    <dgm:cxn modelId="{94AAA96C-226F-400E-898E-158750332721}" type="presParOf" srcId="{716CE8D5-6421-4EE9-940A-C30F67DBABF9}" destId="{F37FC172-E3A7-4D71-AD00-AB8DBCB88C9C}" srcOrd="0" destOrd="0" presId="urn:microsoft.com/office/officeart/2005/8/layout/cycle2"/>
    <dgm:cxn modelId="{7F64685A-7437-4E64-96A8-39F14BDA944E}" type="presParOf" srcId="{716CE8D5-6421-4EE9-940A-C30F67DBABF9}" destId="{A49D7F91-D2F5-485E-93ED-C743F351A8C0}" srcOrd="1" destOrd="0" presId="urn:microsoft.com/office/officeart/2005/8/layout/cycle2"/>
    <dgm:cxn modelId="{922B45A7-1B31-49EB-8928-CD53558E51CA}" type="presParOf" srcId="{A49D7F91-D2F5-485E-93ED-C743F351A8C0}" destId="{AA3011AA-9745-4170-AA2D-E8C250692A7D}" srcOrd="0" destOrd="0" presId="urn:microsoft.com/office/officeart/2005/8/layout/cycle2"/>
    <dgm:cxn modelId="{7A006D60-1D05-4F4B-9168-66E0442AE832}" type="presParOf" srcId="{716CE8D5-6421-4EE9-940A-C30F67DBABF9}" destId="{A14A66DE-B51C-4CE4-A267-70F4B2281DEA}" srcOrd="2" destOrd="0" presId="urn:microsoft.com/office/officeart/2005/8/layout/cycle2"/>
    <dgm:cxn modelId="{DAB30C78-2BC7-42C4-9762-39C8271A356A}" type="presParOf" srcId="{716CE8D5-6421-4EE9-940A-C30F67DBABF9}" destId="{1D7A12A8-EDD6-418E-834F-E3E265CC2E39}" srcOrd="3" destOrd="0" presId="urn:microsoft.com/office/officeart/2005/8/layout/cycle2"/>
    <dgm:cxn modelId="{E7362BA0-173C-4C63-8B67-C44901D81F85}" type="presParOf" srcId="{1D7A12A8-EDD6-418E-834F-E3E265CC2E39}" destId="{BA132FB4-0AF7-4A0B-8018-1E21A626CF38}" srcOrd="0" destOrd="0" presId="urn:microsoft.com/office/officeart/2005/8/layout/cycle2"/>
    <dgm:cxn modelId="{7EA7D157-BF3A-48DE-A7D9-97C8A8CFEC8F}" type="presParOf" srcId="{716CE8D5-6421-4EE9-940A-C30F67DBABF9}" destId="{F0851637-5570-4B17-B65E-1C14A6798D05}" srcOrd="4" destOrd="0" presId="urn:microsoft.com/office/officeart/2005/8/layout/cycle2"/>
    <dgm:cxn modelId="{F85B7CF7-5580-420F-9431-3350EF73C277}" type="presParOf" srcId="{716CE8D5-6421-4EE9-940A-C30F67DBABF9}" destId="{C281966D-7C49-417A-9885-5DBCA9B21B74}" srcOrd="5" destOrd="0" presId="urn:microsoft.com/office/officeart/2005/8/layout/cycle2"/>
    <dgm:cxn modelId="{C914ABAE-E769-43E2-9DC5-CE27D04D6CC7}" type="presParOf" srcId="{C281966D-7C49-417A-9885-5DBCA9B21B74}" destId="{117C7F69-7603-4107-8659-802A4F99C38B}" srcOrd="0" destOrd="0" presId="urn:microsoft.com/office/officeart/2005/8/layout/cycle2"/>
    <dgm:cxn modelId="{94FDDFFF-BCD3-489A-A53A-59C502747B4D}" type="presParOf" srcId="{716CE8D5-6421-4EE9-940A-C30F67DBABF9}" destId="{F6B04164-4E14-4481-A21D-DDBF0F047F41}" srcOrd="6" destOrd="0" presId="urn:microsoft.com/office/officeart/2005/8/layout/cycle2"/>
    <dgm:cxn modelId="{AE7632A2-83AD-43EE-928A-40CD8A149C06}" type="presParOf" srcId="{716CE8D5-6421-4EE9-940A-C30F67DBABF9}" destId="{6C49D853-6566-4858-94A5-76419C4F659A}" srcOrd="7" destOrd="0" presId="urn:microsoft.com/office/officeart/2005/8/layout/cycle2"/>
    <dgm:cxn modelId="{C956FCC3-97EB-494B-A146-2EAC85CA19FB}" type="presParOf" srcId="{6C49D853-6566-4858-94A5-76419C4F659A}" destId="{9BD5A8ED-3A92-4165-A2DB-335D7BF9D4A8}" srcOrd="0" destOrd="0" presId="urn:microsoft.com/office/officeart/2005/8/layout/cycle2"/>
    <dgm:cxn modelId="{86059A62-5038-4142-9A32-6E22F1F7A774}" type="presParOf" srcId="{716CE8D5-6421-4EE9-940A-C30F67DBABF9}" destId="{A99EC4D0-137C-497E-BF08-8DB4D9F721C5}" srcOrd="8" destOrd="0" presId="urn:microsoft.com/office/officeart/2005/8/layout/cycle2"/>
    <dgm:cxn modelId="{0C4FBC5E-3888-456C-BF7B-313D8B5E574D}" type="presParOf" srcId="{716CE8D5-6421-4EE9-940A-C30F67DBABF9}" destId="{5AC12A08-26A5-4F79-9EEE-75694D6FBE34}" srcOrd="9" destOrd="0" presId="urn:microsoft.com/office/officeart/2005/8/layout/cycle2"/>
    <dgm:cxn modelId="{7DBC141C-0D99-43D8-8126-1B4CC031B4CC}" type="presParOf" srcId="{5AC12A08-26A5-4F79-9EEE-75694D6FBE34}" destId="{58E19BC5-C749-4F52-83E6-D8863004EFB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B9F3E-139F-4FC4-B896-D065914F529F}">
      <dsp:nvSpPr>
        <dsp:cNvPr id="0" name=""/>
        <dsp:cNvSpPr/>
      </dsp:nvSpPr>
      <dsp:spPr>
        <a:xfrm>
          <a:off x="4852" y="0"/>
          <a:ext cx="3445231" cy="1508125"/>
        </a:xfrm>
        <a:prstGeom prst="homePlate">
          <a:avLst>
            <a:gd name="adj" fmla="val 25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540" tIns="60960" rIns="486160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i="1" kern="1200" dirty="0"/>
            <a:t>What is it?</a:t>
          </a:r>
          <a:endParaRPr lang="es-ES" sz="2400" b="1" i="1" kern="1200" dirty="0">
            <a:latin typeface="Century Gothic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b="1" kern="1200" dirty="0"/>
            <a:t>The administration of an organization</a:t>
          </a:r>
        </a:p>
      </dsp:txBody>
      <dsp:txXfrm>
        <a:off x="4852" y="0"/>
        <a:ext cx="3256715" cy="1508125"/>
      </dsp:txXfrm>
    </dsp:sp>
    <dsp:sp modelId="{8FAD005C-80D2-4E51-BCA2-2EBE8C1B1F5A}">
      <dsp:nvSpPr>
        <dsp:cNvPr id="0" name=""/>
        <dsp:cNvSpPr/>
      </dsp:nvSpPr>
      <dsp:spPr>
        <a:xfrm>
          <a:off x="2761037" y="0"/>
          <a:ext cx="3445231" cy="1508125"/>
        </a:xfrm>
        <a:prstGeom prst="chevron">
          <a:avLst>
            <a:gd name="adj" fmla="val 25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98000"/>
                <a:lumMod val="114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540" tIns="60960" rIns="12154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   </a:t>
          </a:r>
          <a:r>
            <a:rPr lang="es-ES" sz="2400" b="1" i="1" kern="1200" dirty="0"/>
            <a:t>What functions implies?</a:t>
          </a:r>
        </a:p>
      </dsp:txBody>
      <dsp:txXfrm>
        <a:off x="3138068" y="0"/>
        <a:ext cx="2691169" cy="15081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FC172-E3A7-4D71-AD00-AB8DBCB88C9C}">
      <dsp:nvSpPr>
        <dsp:cNvPr id="0" name=""/>
        <dsp:cNvSpPr/>
      </dsp:nvSpPr>
      <dsp:spPr>
        <a:xfrm>
          <a:off x="4749096" y="1450"/>
          <a:ext cx="1485600" cy="1485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u="sng" kern="1200" dirty="0">
              <a:solidFill>
                <a:srgbClr val="FFFFFF"/>
              </a:solidFill>
            </a:rPr>
            <a:t>Planning</a:t>
          </a:r>
          <a:endParaRPr lang="es-ES" sz="1200" b="1" u="sng" kern="1200" dirty="0">
            <a:solidFill>
              <a:srgbClr val="010000"/>
            </a:solidFill>
            <a:latin typeface="Century Gothic"/>
          </a:endParaRPr>
        </a:p>
      </dsp:txBody>
      <dsp:txXfrm>
        <a:off x="4966657" y="219011"/>
        <a:ext cx="1050478" cy="1050478"/>
      </dsp:txXfrm>
    </dsp:sp>
    <dsp:sp modelId="{A49D7F91-D2F5-485E-93ED-C743F351A8C0}">
      <dsp:nvSpPr>
        <dsp:cNvPr id="0" name=""/>
        <dsp:cNvSpPr/>
      </dsp:nvSpPr>
      <dsp:spPr>
        <a:xfrm rot="2160000">
          <a:off x="6187962" y="1143070"/>
          <a:ext cx="395827" cy="5013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>
        <a:off x="6199301" y="1208449"/>
        <a:ext cx="277079" cy="300834"/>
      </dsp:txXfrm>
    </dsp:sp>
    <dsp:sp modelId="{A14A66DE-B51C-4CE4-A267-70F4B2281DEA}">
      <dsp:nvSpPr>
        <dsp:cNvPr id="0" name=""/>
        <dsp:cNvSpPr/>
      </dsp:nvSpPr>
      <dsp:spPr>
        <a:xfrm>
          <a:off x="6555182" y="1313649"/>
          <a:ext cx="1485600" cy="1485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u="sng" kern="1200" dirty="0">
              <a:solidFill>
                <a:srgbClr val="FFFFFF"/>
              </a:solidFill>
            </a:rPr>
            <a:t>Organize</a:t>
          </a:r>
        </a:p>
      </dsp:txBody>
      <dsp:txXfrm>
        <a:off x="6772743" y="1531210"/>
        <a:ext cx="1050478" cy="1050478"/>
      </dsp:txXfrm>
    </dsp:sp>
    <dsp:sp modelId="{1D7A12A8-EDD6-418E-834F-E3E265CC2E39}">
      <dsp:nvSpPr>
        <dsp:cNvPr id="0" name=""/>
        <dsp:cNvSpPr/>
      </dsp:nvSpPr>
      <dsp:spPr>
        <a:xfrm rot="6480000">
          <a:off x="6758599" y="2856691"/>
          <a:ext cx="395827" cy="5013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 rot="10800000">
        <a:off x="6836321" y="2900501"/>
        <a:ext cx="277079" cy="300834"/>
      </dsp:txXfrm>
    </dsp:sp>
    <dsp:sp modelId="{F0851637-5570-4B17-B65E-1C14A6798D05}">
      <dsp:nvSpPr>
        <dsp:cNvPr id="0" name=""/>
        <dsp:cNvSpPr/>
      </dsp:nvSpPr>
      <dsp:spPr>
        <a:xfrm>
          <a:off x="5865319" y="3436832"/>
          <a:ext cx="1485600" cy="1485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u="sng" kern="1200" dirty="0" err="1">
              <a:solidFill>
                <a:srgbClr val="FFFFFF"/>
              </a:solidFill>
            </a:rPr>
            <a:t>Coordination</a:t>
          </a:r>
          <a:endParaRPr lang="es-ES" sz="1200" b="1" u="sng" kern="1200" dirty="0">
            <a:solidFill>
              <a:srgbClr val="FFFFFF"/>
            </a:solidFill>
          </a:endParaRPr>
        </a:p>
      </dsp:txBody>
      <dsp:txXfrm>
        <a:off x="6082880" y="3654393"/>
        <a:ext cx="1050478" cy="1050478"/>
      </dsp:txXfrm>
    </dsp:sp>
    <dsp:sp modelId="{C281966D-7C49-417A-9885-5DBCA9B21B74}">
      <dsp:nvSpPr>
        <dsp:cNvPr id="0" name=""/>
        <dsp:cNvSpPr/>
      </dsp:nvSpPr>
      <dsp:spPr>
        <a:xfrm rot="10800000">
          <a:off x="5305185" y="3928937"/>
          <a:ext cx="395827" cy="5013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 rot="10800000">
        <a:off x="5423933" y="4029215"/>
        <a:ext cx="277079" cy="300834"/>
      </dsp:txXfrm>
    </dsp:sp>
    <dsp:sp modelId="{F6B04164-4E14-4481-A21D-DDBF0F047F41}">
      <dsp:nvSpPr>
        <dsp:cNvPr id="0" name=""/>
        <dsp:cNvSpPr/>
      </dsp:nvSpPr>
      <dsp:spPr>
        <a:xfrm>
          <a:off x="3632872" y="3436832"/>
          <a:ext cx="1485600" cy="1485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u="sng" kern="1200" dirty="0">
              <a:solidFill>
                <a:srgbClr val="FFFFFF"/>
              </a:solidFill>
            </a:rPr>
            <a:t>Leading</a:t>
          </a:r>
        </a:p>
      </dsp:txBody>
      <dsp:txXfrm>
        <a:off x="3850433" y="3654393"/>
        <a:ext cx="1050478" cy="1050478"/>
      </dsp:txXfrm>
    </dsp:sp>
    <dsp:sp modelId="{6C49D853-6566-4858-94A5-76419C4F659A}">
      <dsp:nvSpPr>
        <dsp:cNvPr id="0" name=""/>
        <dsp:cNvSpPr/>
      </dsp:nvSpPr>
      <dsp:spPr>
        <a:xfrm rot="15120000">
          <a:off x="3836289" y="2878000"/>
          <a:ext cx="395827" cy="5013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 rot="10800000">
        <a:off x="3914011" y="3034746"/>
        <a:ext cx="277079" cy="300834"/>
      </dsp:txXfrm>
    </dsp:sp>
    <dsp:sp modelId="{A99EC4D0-137C-497E-BF08-8DB4D9F721C5}">
      <dsp:nvSpPr>
        <dsp:cNvPr id="0" name=""/>
        <dsp:cNvSpPr/>
      </dsp:nvSpPr>
      <dsp:spPr>
        <a:xfrm>
          <a:off x="2943009" y="1313649"/>
          <a:ext cx="1485600" cy="1485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u="sng" kern="1200" dirty="0">
              <a:solidFill>
                <a:srgbClr val="FFFFFF"/>
              </a:solidFill>
            </a:rPr>
            <a:t>Controlling</a:t>
          </a:r>
        </a:p>
      </dsp:txBody>
      <dsp:txXfrm>
        <a:off x="3160570" y="1531210"/>
        <a:ext cx="1050478" cy="1050478"/>
      </dsp:txXfrm>
    </dsp:sp>
    <dsp:sp modelId="{5AC12A08-26A5-4F79-9EEE-75694D6FBE34}">
      <dsp:nvSpPr>
        <dsp:cNvPr id="0" name=""/>
        <dsp:cNvSpPr/>
      </dsp:nvSpPr>
      <dsp:spPr>
        <a:xfrm rot="19440000">
          <a:off x="4381875" y="1156240"/>
          <a:ext cx="395827" cy="5013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>
        <a:off x="4393214" y="1291417"/>
        <a:ext cx="277079" cy="300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069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5846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8041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6452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7606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7054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7753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5872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3155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862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4733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1683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3215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53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203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4416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4085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0771E8B-6CA5-40B2-8038-0E112F3DAC1C}" type="datetimeFigureOut">
              <a:rPr lang="es-ES" smtClean="0"/>
              <a:t>25/05/2019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167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7" descr="en-la-cima-del-exito.jpg">
            <a:extLst>
              <a:ext uri="{FF2B5EF4-FFF2-40B4-BE49-F238E27FC236}">
                <a16:creationId xmlns:a16="http://schemas.microsoft.com/office/drawing/2014/main" id="{18E01C0D-4CA1-485A-810D-1C6D641BD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5" y="-133350"/>
            <a:ext cx="12169775" cy="705703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05675AB-58D4-48F6-BDA5-3187628D1AB6}"/>
              </a:ext>
            </a:extLst>
          </p:cNvPr>
          <p:cNvSpPr txBox="1"/>
          <p:nvPr/>
        </p:nvSpPr>
        <p:spPr>
          <a:xfrm>
            <a:off x="-247650" y="-133350"/>
            <a:ext cx="5927834" cy="452431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7200" b="1" u="sng" dirty="0">
                <a:latin typeface="Century Gothic"/>
              </a:rPr>
              <a:t>HOW TO BE</a:t>
            </a:r>
            <a:endParaRPr lang="es-ES" u="sng" dirty="0">
              <a:latin typeface="Century Gothic"/>
            </a:endParaRPr>
          </a:p>
          <a:p>
            <a:pPr algn="ctr"/>
            <a:r>
              <a:rPr lang="es-ES" sz="7200" b="1" u="sng" dirty="0">
                <a:latin typeface="Century Gothic"/>
              </a:rPr>
              <a:t>A SUCCESSFUL MANAGER?</a:t>
            </a:r>
            <a:endParaRPr lang="es-ES" u="sng" dirty="0">
              <a:latin typeface="Century Gothic"/>
            </a:endParaRPr>
          </a:p>
        </p:txBody>
      </p:sp>
      <p:pic>
        <p:nvPicPr>
          <p:cNvPr id="3" name="Picture 3" descr="432379-project-management.png">
            <a:extLst>
              <a:ext uri="{FF2B5EF4-FFF2-40B4-BE49-F238E27FC236}">
                <a16:creationId xmlns:a16="http://schemas.microsoft.com/office/drawing/2014/main" id="{461E1B99-4EC2-47DA-95B3-8F6E778FF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7142" y="-104775"/>
            <a:ext cx="3926381" cy="334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21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FE7CB5-440B-47B8-A0D2-975559641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125" y="628650"/>
            <a:ext cx="8761413" cy="970009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sz="6600" b="1" dirty="0"/>
              <a:t>MANAGEMENT</a:t>
            </a:r>
          </a:p>
        </p:txBody>
      </p:sp>
      <p:graphicFrame>
        <p:nvGraphicFramePr>
          <p:cNvPr id="4" name="Diagrama 4">
            <a:extLst>
              <a:ext uri="{FF2B5EF4-FFF2-40B4-BE49-F238E27FC236}">
                <a16:creationId xmlns:a16="http://schemas.microsoft.com/office/drawing/2014/main" id="{60E97E88-9998-4B31-8094-F49499D5D5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3093063"/>
              </p:ext>
            </p:extLst>
          </p:nvPr>
        </p:nvGraphicFramePr>
        <p:xfrm>
          <a:off x="142875" y="2300288"/>
          <a:ext cx="6211121" cy="1508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a 6">
            <a:extLst>
              <a:ext uri="{FF2B5EF4-FFF2-40B4-BE49-F238E27FC236}">
                <a16:creationId xmlns:a16="http://schemas.microsoft.com/office/drawing/2014/main" id="{9EC613BB-D111-4480-AEE0-FB12DD0C45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5519405"/>
              </p:ext>
            </p:extLst>
          </p:nvPr>
        </p:nvGraphicFramePr>
        <p:xfrm>
          <a:off x="3926007" y="1745204"/>
          <a:ext cx="10983793" cy="4923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3" name="Imagen 20" descr="managment-styles-pics.jpg">
            <a:extLst>
              <a:ext uri="{FF2B5EF4-FFF2-40B4-BE49-F238E27FC236}">
                <a16:creationId xmlns:a16="http://schemas.microsoft.com/office/drawing/2014/main" id="{4FB867D6-1DCA-4314-BD8B-B311907C5A7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18513" y="3580415"/>
            <a:ext cx="1895475" cy="1358298"/>
          </a:xfrm>
          <a:prstGeom prst="rect">
            <a:avLst/>
          </a:prstGeom>
        </p:spPr>
      </p:pic>
      <p:pic>
        <p:nvPicPr>
          <p:cNvPr id="15" name="Imagen 22" descr="facility-management.jpg">
            <a:extLst>
              <a:ext uri="{FF2B5EF4-FFF2-40B4-BE49-F238E27FC236}">
                <a16:creationId xmlns:a16="http://schemas.microsoft.com/office/drawing/2014/main" id="{FC0B080C-F9DD-4699-AC45-78B88386772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2875" y="4305300"/>
            <a:ext cx="2772094" cy="1981535"/>
          </a:xfrm>
          <a:prstGeom prst="rect">
            <a:avLst/>
          </a:prstGeom>
        </p:spPr>
      </p:pic>
      <p:pic>
        <p:nvPicPr>
          <p:cNvPr id="16" name="Imagen 16" descr="El nuevo &lt;strong&gt;management&lt;/strong&gt; de Gary Hamel: (I) Personas ...">
            <a:extLst>
              <a:ext uri="{FF2B5EF4-FFF2-40B4-BE49-F238E27FC236}">
                <a16:creationId xmlns:a16="http://schemas.microsoft.com/office/drawing/2014/main" id="{9910FE18-026F-4D12-82FF-93B42199C0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62275" y="4305300"/>
            <a:ext cx="27432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07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73E9F9-F037-4AFD-8024-140F84208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320" y="723900"/>
            <a:ext cx="9434965" cy="101282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sz="6600" b="1" dirty="0"/>
              <a:t>7 TYPES OF MANAGERS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8F548D7-6C51-4DB5-9A82-DA5DA71E5234}"/>
              </a:ext>
            </a:extLst>
          </p:cNvPr>
          <p:cNvSpPr txBox="1"/>
          <p:nvPr/>
        </p:nvSpPr>
        <p:spPr>
          <a:xfrm>
            <a:off x="457201" y="2238375"/>
            <a:ext cx="317182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400" b="1" dirty="0"/>
              <a:t>The Solving-problem manager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0BD2D74-0187-4C0B-BB86-8061A597D0AC}"/>
              </a:ext>
            </a:extLst>
          </p:cNvPr>
          <p:cNvSpPr txBox="1"/>
          <p:nvPr/>
        </p:nvSpPr>
        <p:spPr>
          <a:xfrm>
            <a:off x="4824575" y="2590800"/>
            <a:ext cx="27432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400" b="1" dirty="0"/>
              <a:t>The pitchfork manager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E8F5B2E-FA2A-42C8-B981-944F96D8BE5C}"/>
              </a:ext>
            </a:extLst>
          </p:cNvPr>
          <p:cNvSpPr txBox="1"/>
          <p:nvPr/>
        </p:nvSpPr>
        <p:spPr>
          <a:xfrm>
            <a:off x="8610600" y="2238375"/>
            <a:ext cx="274320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400" b="1" dirty="0"/>
              <a:t>The pontifing manager</a:t>
            </a:r>
          </a:p>
        </p:txBody>
      </p:sp>
      <p:pic>
        <p:nvPicPr>
          <p:cNvPr id="7" name="Imagen 8" descr="d443529f062582e601831893bd275cf6--obispo-religion.jpg">
            <a:extLst>
              <a:ext uri="{FF2B5EF4-FFF2-40B4-BE49-F238E27FC236}">
                <a16:creationId xmlns:a16="http://schemas.microsoft.com/office/drawing/2014/main" id="{8E9BC4DC-0252-42DD-B913-28509CAFF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6275" y="3352800"/>
            <a:ext cx="3235872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8" descr="ThinkstockPhotos-474120868.jpg">
            <a:extLst>
              <a:ext uri="{FF2B5EF4-FFF2-40B4-BE49-F238E27FC236}">
                <a16:creationId xmlns:a16="http://schemas.microsoft.com/office/drawing/2014/main" id="{F4FD23DB-420A-4040-A482-C3FA9F1AC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150" y="3733800"/>
            <a:ext cx="3236037" cy="2754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3" descr="ThinkstockPhotos-504988008.jpg">
            <a:extLst>
              <a:ext uri="{FF2B5EF4-FFF2-40B4-BE49-F238E27FC236}">
                <a16:creationId xmlns:a16="http://schemas.microsoft.com/office/drawing/2014/main" id="{094B660E-E0B1-4675-8C72-7E2BF5FBEC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925" y="3420570"/>
            <a:ext cx="3668713" cy="2438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6444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06B45CD-385F-4BFC-8E3D-105DB539B94D}"/>
              </a:ext>
            </a:extLst>
          </p:cNvPr>
          <p:cNvSpPr txBox="1"/>
          <p:nvPr/>
        </p:nvSpPr>
        <p:spPr>
          <a:xfrm>
            <a:off x="863001" y="1019175"/>
            <a:ext cx="2743200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400" b="1" dirty="0"/>
              <a:t>The presumptous manager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FDEEB52-7245-4F5A-B71E-D5F5C479C017}"/>
              </a:ext>
            </a:extLst>
          </p:cNvPr>
          <p:cNvSpPr txBox="1"/>
          <p:nvPr/>
        </p:nvSpPr>
        <p:spPr>
          <a:xfrm>
            <a:off x="4819650" y="1436119"/>
            <a:ext cx="274320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400" b="1" dirty="0"/>
              <a:t>The perfect manager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C564AB4-1784-4566-8503-25AE8DF919AE}"/>
              </a:ext>
            </a:extLst>
          </p:cNvPr>
          <p:cNvSpPr txBox="1"/>
          <p:nvPr/>
        </p:nvSpPr>
        <p:spPr>
          <a:xfrm>
            <a:off x="8724900" y="1085850"/>
            <a:ext cx="274320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400" b="1" dirty="0"/>
              <a:t>The passive manager</a:t>
            </a:r>
          </a:p>
        </p:txBody>
      </p:sp>
      <p:pic>
        <p:nvPicPr>
          <p:cNvPr id="2" name="Imagen 2" descr="are-you-a-good-boss.jpg">
            <a:extLst>
              <a:ext uri="{FF2B5EF4-FFF2-40B4-BE49-F238E27FC236}">
                <a16:creationId xmlns:a16="http://schemas.microsoft.com/office/drawing/2014/main" id="{A9098BB8-4618-4B8B-A00F-5581666FA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9700" y="2582863"/>
            <a:ext cx="2963917" cy="3074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7" descr="narcisista.jpg">
            <a:extLst>
              <a:ext uri="{FF2B5EF4-FFF2-40B4-BE49-F238E27FC236}">
                <a16:creationId xmlns:a16="http://schemas.microsoft.com/office/drawing/2014/main" id="{8257E5E7-AA24-4A21-93D4-8C12B8A35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527" y="2619375"/>
            <a:ext cx="4084473" cy="2981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9" descr="inteligencia-sexy_0.jpg">
            <a:extLst>
              <a:ext uri="{FF2B5EF4-FFF2-40B4-BE49-F238E27FC236}">
                <a16:creationId xmlns:a16="http://schemas.microsoft.com/office/drawing/2014/main" id="{4DE1D65F-9340-41EF-A2ED-9EBF2B4229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325" y="3286125"/>
            <a:ext cx="3821824" cy="2578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297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FC31CB-7E4F-4C54-A198-22FBB4CEF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149" y="876300"/>
            <a:ext cx="8346439" cy="8270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ES" b="1" dirty="0"/>
              <a:t>The proactive manager</a:t>
            </a:r>
          </a:p>
        </p:txBody>
      </p:sp>
      <p:pic>
        <p:nvPicPr>
          <p:cNvPr id="3" name="Imagen 3" descr="Jefe-e1429104334375.jpg">
            <a:extLst>
              <a:ext uri="{FF2B5EF4-FFF2-40B4-BE49-F238E27FC236}">
                <a16:creationId xmlns:a16="http://schemas.microsoft.com/office/drawing/2014/main" id="{F836BEDA-EA4E-48AA-A789-189DEE3E3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2562225"/>
            <a:ext cx="4240432" cy="3662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agen 5" descr="las-7-areas-claves-de-las-empresas-exitosas (2).jpg">
            <a:extLst>
              <a:ext uri="{FF2B5EF4-FFF2-40B4-BE49-F238E27FC236}">
                <a16:creationId xmlns:a16="http://schemas.microsoft.com/office/drawing/2014/main" id="{ABBD68AE-056B-4678-A14C-CD9CDE8E0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371725"/>
            <a:ext cx="2743200" cy="1726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7" descr="las-7-areas-claves-de-las-empresas-exitosas (3).jpg">
            <a:extLst>
              <a:ext uri="{FF2B5EF4-FFF2-40B4-BE49-F238E27FC236}">
                <a16:creationId xmlns:a16="http://schemas.microsoft.com/office/drawing/2014/main" id="{93874FB5-10F4-4848-97DC-53C59D8464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3550" y="2562225"/>
            <a:ext cx="2336800" cy="147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9" descr="las-7-areas-claves-de-las-empresas-exitosas (7).jpg">
            <a:extLst>
              <a:ext uri="{FF2B5EF4-FFF2-40B4-BE49-F238E27FC236}">
                <a16:creationId xmlns:a16="http://schemas.microsoft.com/office/drawing/2014/main" id="{4D949FB4-DBCD-4856-85B9-9D53F0F04D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9812" y="4695825"/>
            <a:ext cx="2247900" cy="142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1" descr="las-7-areas-claves-de-las-empresas-exitosas (4).jpg">
            <a:extLst>
              <a:ext uri="{FF2B5EF4-FFF2-40B4-BE49-F238E27FC236}">
                <a16:creationId xmlns:a16="http://schemas.microsoft.com/office/drawing/2014/main" id="{5C0270B5-1621-4337-AE6E-DE4A3B7A02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" y="4438650"/>
            <a:ext cx="2743200" cy="1726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510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128B6-4DE3-4EDF-B295-B72909042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0562" y="2867025"/>
            <a:ext cx="5854700" cy="2114581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b="1" dirty="0">
                <a:solidFill>
                  <a:srgbClr val="FFFFFF"/>
                </a:solidFill>
              </a:rPr>
              <a:t>IF YOU WANT TO SUCCEED AS MANAGER, YOU SHOULD...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D9CBF8D-D940-4C46-9949-7DD68D37B8B2}"/>
              </a:ext>
            </a:extLst>
          </p:cNvPr>
          <p:cNvSpPr txBox="1"/>
          <p:nvPr/>
        </p:nvSpPr>
        <p:spPr>
          <a:xfrm>
            <a:off x="752775" y="1156725"/>
            <a:ext cx="3289442" cy="6771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000" b="1" dirty="0"/>
              <a:t> </a:t>
            </a:r>
            <a:r>
              <a:rPr lang="es-ES" b="1" dirty="0"/>
              <a:t>Have confidence at making decisions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B1B03F6-5128-4028-ADFE-1D65769A92B4}"/>
              </a:ext>
            </a:extLst>
          </p:cNvPr>
          <p:cNvSpPr txBox="1"/>
          <p:nvPr/>
        </p:nvSpPr>
        <p:spPr>
          <a:xfrm>
            <a:off x="4545234" y="1309671"/>
            <a:ext cx="27432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/>
              <a:t>Delegate tasks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D24823E-72B6-4AFC-9AF9-AAF7C1ADF4B7}"/>
              </a:ext>
            </a:extLst>
          </p:cNvPr>
          <p:cNvSpPr txBox="1"/>
          <p:nvPr/>
        </p:nvSpPr>
        <p:spPr>
          <a:xfrm>
            <a:off x="7477125" y="1314876"/>
            <a:ext cx="39552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/>
              <a:t>Explain the vision of the company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980A64B-D3D0-4D40-87AA-ABBE56D67877}"/>
              </a:ext>
            </a:extLst>
          </p:cNvPr>
          <p:cNvSpPr txBox="1"/>
          <p:nvPr/>
        </p:nvSpPr>
        <p:spPr>
          <a:xfrm>
            <a:off x="8947300" y="2293364"/>
            <a:ext cx="3191209" cy="369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/>
              <a:t>Feel passion for your work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FFC5B75-BEDA-49C4-82F2-7A7932056879}"/>
              </a:ext>
            </a:extLst>
          </p:cNvPr>
          <p:cNvSpPr txBox="1"/>
          <p:nvPr/>
        </p:nvSpPr>
        <p:spPr>
          <a:xfrm>
            <a:off x="9357275" y="3314065"/>
            <a:ext cx="27432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/>
              <a:t>Listen to your people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C311D12-3D23-40B3-8EC6-AAE35785BE59}"/>
              </a:ext>
            </a:extLst>
          </p:cNvPr>
          <p:cNvSpPr txBox="1"/>
          <p:nvPr/>
        </p:nvSpPr>
        <p:spPr>
          <a:xfrm>
            <a:off x="9392997" y="4489736"/>
            <a:ext cx="27432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dirty="0"/>
              <a:t> </a:t>
            </a:r>
            <a:r>
              <a:rPr lang="es-ES" b="1" dirty="0"/>
              <a:t>Have resourcefullness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71BBC79-2D49-40D8-BBAC-74A5C195A2C5}"/>
              </a:ext>
            </a:extLst>
          </p:cNvPr>
          <p:cNvSpPr txBox="1"/>
          <p:nvPr/>
        </p:nvSpPr>
        <p:spPr>
          <a:xfrm>
            <a:off x="9187027" y="5543550"/>
            <a:ext cx="27432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/>
              <a:t>Can relate the jobs of others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7C8238D-3C2A-4009-9179-5EC75B73B0F7}"/>
              </a:ext>
            </a:extLst>
          </p:cNvPr>
          <p:cNvSpPr txBox="1"/>
          <p:nvPr/>
        </p:nvSpPr>
        <p:spPr>
          <a:xfrm>
            <a:off x="6146072" y="5680109"/>
            <a:ext cx="27432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/>
              <a:t>Feel compassion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270B8B9-5C91-4A81-BE48-6B5C7524B426}"/>
              </a:ext>
            </a:extLst>
          </p:cNvPr>
          <p:cNvSpPr txBox="1"/>
          <p:nvPr/>
        </p:nvSpPr>
        <p:spPr>
          <a:xfrm>
            <a:off x="152461" y="5629275"/>
            <a:ext cx="2426509" cy="3698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 err="1"/>
              <a:t>Have</a:t>
            </a:r>
            <a:r>
              <a:rPr lang="es-ES" b="1" dirty="0"/>
              <a:t> </a:t>
            </a:r>
            <a:r>
              <a:rPr lang="es-ES" b="1" dirty="0" err="1"/>
              <a:t>empathy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907B6EE-8EB6-4D38-A96C-0E68F1FF13C9}"/>
              </a:ext>
            </a:extLst>
          </p:cNvPr>
          <p:cNvSpPr txBox="1"/>
          <p:nvPr/>
        </p:nvSpPr>
        <p:spPr>
          <a:xfrm>
            <a:off x="3011099" y="5749925"/>
            <a:ext cx="27432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/>
              <a:t>Can read people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F5F1D5C-F3D2-4DBB-9134-2B12294E1DA2}"/>
              </a:ext>
            </a:extLst>
          </p:cNvPr>
          <p:cNvSpPr txBox="1"/>
          <p:nvPr/>
        </p:nvSpPr>
        <p:spPr>
          <a:xfrm>
            <a:off x="38106" y="4038779"/>
            <a:ext cx="2611781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/>
              <a:t>Give feedback to everyone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241D0BB-6E7C-45C2-B7BE-04C7E024C1DF}"/>
              </a:ext>
            </a:extLst>
          </p:cNvPr>
          <p:cNvSpPr txBox="1"/>
          <p:nvPr/>
        </p:nvSpPr>
        <p:spPr>
          <a:xfrm>
            <a:off x="15980" y="3122882"/>
            <a:ext cx="27432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/>
              <a:t>Be </a:t>
            </a:r>
            <a:r>
              <a:rPr lang="es-ES" b="1" dirty="0" err="1"/>
              <a:t>Self-awareness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EEBEAF2-F97E-43AA-93D7-C8F3F588E528}"/>
              </a:ext>
            </a:extLst>
          </p:cNvPr>
          <p:cNvSpPr txBox="1"/>
          <p:nvPr/>
        </p:nvSpPr>
        <p:spPr>
          <a:xfrm>
            <a:off x="38115" y="2171076"/>
            <a:ext cx="2677151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/>
              <a:t>Manage up and down</a:t>
            </a:r>
          </a:p>
        </p:txBody>
      </p:sp>
    </p:spTree>
    <p:extLst>
      <p:ext uri="{BB962C8B-B14F-4D97-AF65-F5344CB8AC3E}">
        <p14:creationId xmlns:p14="http://schemas.microsoft.com/office/powerpoint/2010/main" val="25877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3" descr="1aaamaxresdefault.jpg">
            <a:extLst>
              <a:ext uri="{FF2B5EF4-FFF2-40B4-BE49-F238E27FC236}">
                <a16:creationId xmlns:a16="http://schemas.microsoft.com/office/drawing/2014/main" id="{8FAE4F04-59BA-44C2-AA7A-58A25458C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463" y="-43430"/>
            <a:ext cx="12182476" cy="634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092950"/>
      </p:ext>
    </p:extLst>
  </p:cSld>
  <p:clrMapOvr>
    <a:masterClrMapping/>
  </p:clrMapOvr>
  <p:transition spd="slow">
    <p:randomBa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Sala de reuniones 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Sala de reuniones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de reuniones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</TotalTime>
  <Words>82</Words>
  <Application>Microsoft Office PowerPoint</Application>
  <PresentationFormat>Panorámica</PresentationFormat>
  <Paragraphs>33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Sala de reuniones Ion</vt:lpstr>
      <vt:lpstr>Presentación de PowerPoint</vt:lpstr>
      <vt:lpstr>MANAGEMENT</vt:lpstr>
      <vt:lpstr>7 TYPES OF MANAGERS</vt:lpstr>
      <vt:lpstr>Presentación de PowerPoint</vt:lpstr>
      <vt:lpstr>The proactive manager</vt:lpstr>
      <vt:lpstr>IF YOU WANT TO SUCCEED AS MANAGER, YOU SHOULD...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be a successful manager?</dc:title>
  <dc:creator>Cecilia Sosa</dc:creator>
  <cp:lastModifiedBy>Cecilia</cp:lastModifiedBy>
  <cp:revision>45</cp:revision>
  <dcterms:created xsi:type="dcterms:W3CDTF">2012-07-30T22:48:03Z</dcterms:created>
  <dcterms:modified xsi:type="dcterms:W3CDTF">2019-05-26T01:23:05Z</dcterms:modified>
</cp:coreProperties>
</file>